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323" r:id="rId2"/>
    <p:sldId id="315" r:id="rId3"/>
    <p:sldId id="341" r:id="rId4"/>
    <p:sldId id="320" r:id="rId5"/>
    <p:sldId id="294" r:id="rId6"/>
    <p:sldId id="342" r:id="rId7"/>
    <p:sldId id="343" r:id="rId8"/>
    <p:sldId id="331" r:id="rId9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4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1E1"/>
    <a:srgbClr val="FF933C"/>
    <a:srgbClr val="F69240"/>
    <a:srgbClr val="E6A017"/>
    <a:srgbClr val="00AAE6"/>
    <a:srgbClr val="E46C0A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99" autoAdjust="0"/>
    <p:restoredTop sz="94660"/>
  </p:normalViewPr>
  <p:slideViewPr>
    <p:cSldViewPr snapToGrid="0">
      <p:cViewPr varScale="1">
        <p:scale>
          <a:sx n="91" d="100"/>
          <a:sy n="91" d="100"/>
        </p:scale>
        <p:origin x="102" y="96"/>
      </p:cViewPr>
      <p:guideLst>
        <p:guide orient="horz" pos="2160"/>
        <p:guide pos="3840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9" d="100"/>
          <a:sy n="49" d="100"/>
        </p:scale>
        <p:origin x="-2784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DEF598-6D39-448D-98A0-9203A68545CE}" type="datetimeFigureOut">
              <a:rPr lang="zh-CN" altLang="en-US" smtClean="0"/>
              <a:t>2018/12/7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8C9C39-43BF-49E1-89DF-3D6EAE31F8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9342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57144C-CD68-4544-A42A-908003B779CA}" type="datetimeFigureOut">
              <a:rPr lang="zh-CN" altLang="en-US" smtClean="0"/>
              <a:t>2018/12/7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12463C-E90F-4FD2-B439-ECBEF26741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085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yefulpresentations.co.uk/" TargetMode="External"/><Relationship Id="rId2" Type="http://schemas.openxmlformats.org/officeDocument/2006/relationships/hyperlink" Target="mailto:info@eyefulpresentations.co.uk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25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grpSp>
        <p:nvGrpSpPr>
          <p:cNvPr id="91" name="Group 47"/>
          <p:cNvGrpSpPr>
            <a:grpSpLocks/>
          </p:cNvGrpSpPr>
          <p:nvPr userDrawn="1"/>
        </p:nvGrpSpPr>
        <p:grpSpPr bwMode="auto">
          <a:xfrm>
            <a:off x="5122034" y="2309516"/>
            <a:ext cx="1499911" cy="1657512"/>
            <a:chOff x="552527" y="1600200"/>
            <a:chExt cx="2241082" cy="2477467"/>
          </a:xfrm>
        </p:grpSpPr>
        <p:sp>
          <p:nvSpPr>
            <p:cNvPr id="92" name="Rectangle 48"/>
            <p:cNvSpPr>
              <a:spLocks noChangeArrowheads="1"/>
            </p:cNvSpPr>
            <p:nvPr/>
          </p:nvSpPr>
          <p:spPr bwMode="auto">
            <a:xfrm>
              <a:off x="552527" y="1600200"/>
              <a:ext cx="2241082" cy="2370512"/>
            </a:xfrm>
            <a:prstGeom prst="rect">
              <a:avLst/>
            </a:prstGeom>
            <a:gradFill rotWithShape="1"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5400000"/>
            </a:gradFill>
            <a:ln>
              <a:noFill/>
            </a:ln>
            <a:effectLst>
              <a:outerShdw blurRad="40000" dist="23000" dir="5400000" rotWithShape="0">
                <a:srgbClr val="808080">
                  <a:alpha val="34998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nb-NO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marL="0" marR="0" lvl="0" indent="0" algn="ctr" defTabSz="45718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ＭＳ Ｐゴシック" charset="-128"/>
              </a:endParaRPr>
            </a:p>
          </p:txBody>
        </p:sp>
        <p:sp>
          <p:nvSpPr>
            <p:cNvPr id="93" name="TextBox 49"/>
            <p:cNvSpPr txBox="1">
              <a:spLocks noChangeArrowheads="1"/>
            </p:cNvSpPr>
            <p:nvPr/>
          </p:nvSpPr>
          <p:spPr bwMode="auto">
            <a:xfrm>
              <a:off x="1153127" y="1869519"/>
              <a:ext cx="980473" cy="2208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nb-NO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marL="0" marR="0" lvl="0" indent="0" algn="ctr" defTabSz="45718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8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I</a:t>
              </a:r>
              <a:endParaRPr kumimoji="0" lang="nb-NO" altLang="zh-CN" sz="8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4" name="Oval 50"/>
            <p:cNvSpPr/>
            <p:nvPr/>
          </p:nvSpPr>
          <p:spPr>
            <a:xfrm>
              <a:off x="708770" y="1752600"/>
              <a:ext cx="209473" cy="209473"/>
            </a:xfrm>
            <a:prstGeom prst="ellipse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>
              <a:innerShdw blurRad="63500" dist="50800" dir="13500000">
                <a:srgbClr val="000000">
                  <a:alpha val="50000"/>
                </a:srgbClr>
              </a:innerShdw>
            </a:effectLst>
          </p:spPr>
          <p:txBody>
            <a:bodyPr anchor="ctr"/>
            <a:lstStyle>
              <a:defPPr>
                <a:defRPr lang="nb-NO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18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95" name="Oval 51"/>
            <p:cNvSpPr/>
            <p:nvPr/>
          </p:nvSpPr>
          <p:spPr>
            <a:xfrm>
              <a:off x="2457527" y="1752600"/>
              <a:ext cx="209473" cy="209473"/>
            </a:xfrm>
            <a:prstGeom prst="ellipse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>
              <a:innerShdw blurRad="63500" dist="50800" dir="13500000">
                <a:srgbClr val="000000">
                  <a:alpha val="50000"/>
                </a:srgbClr>
              </a:innerShdw>
            </a:effectLst>
          </p:spPr>
          <p:txBody>
            <a:bodyPr anchor="ctr"/>
            <a:lstStyle>
              <a:defPPr>
                <a:defRPr lang="nb-NO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18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96" name="Rectangle 53"/>
          <p:cNvSpPr/>
          <p:nvPr userDrawn="1"/>
        </p:nvSpPr>
        <p:spPr>
          <a:xfrm rot="10800000">
            <a:off x="5122033" y="3908823"/>
            <a:ext cx="1499911" cy="554500"/>
          </a:xfrm>
          <a:prstGeom prst="rect">
            <a:avLst/>
          </a:prstGeom>
          <a:gradFill rotWithShape="1">
            <a:gsLst>
              <a:gs pos="0">
                <a:srgbClr val="E8E8E8"/>
              </a:gs>
              <a:gs pos="49000">
                <a:sysClr val="window" lastClr="FFFFFF"/>
              </a:gs>
            </a:gsLst>
            <a:lin ang="16200000" scaled="0"/>
          </a:gradFill>
          <a:ln w="9525" cap="flat" cmpd="sng" algn="ctr">
            <a:noFill/>
            <a:prstDash val="solid"/>
          </a:ln>
          <a:effectLst/>
        </p:spPr>
        <p:txBody>
          <a:bodyPr lIns="91438" tIns="45719" rIns="91438" bIns="45719" anchor="ctr"/>
          <a:lstStyle>
            <a:defPPr>
              <a:defRPr lang="nb-NO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-128"/>
            </a:endParaRPr>
          </a:p>
        </p:txBody>
      </p:sp>
      <p:grpSp>
        <p:nvGrpSpPr>
          <p:cNvPr id="97" name="Group 47"/>
          <p:cNvGrpSpPr>
            <a:grpSpLocks/>
          </p:cNvGrpSpPr>
          <p:nvPr userDrawn="1"/>
        </p:nvGrpSpPr>
        <p:grpSpPr bwMode="auto">
          <a:xfrm>
            <a:off x="2574738" y="2309516"/>
            <a:ext cx="1499911" cy="1657512"/>
            <a:chOff x="552527" y="1600200"/>
            <a:chExt cx="2241082" cy="2477468"/>
          </a:xfrm>
        </p:grpSpPr>
        <p:sp>
          <p:nvSpPr>
            <p:cNvPr id="98" name="Rectangle 48"/>
            <p:cNvSpPr>
              <a:spLocks noChangeArrowheads="1"/>
            </p:cNvSpPr>
            <p:nvPr/>
          </p:nvSpPr>
          <p:spPr bwMode="auto">
            <a:xfrm>
              <a:off x="552527" y="1600200"/>
              <a:ext cx="2241082" cy="2370512"/>
            </a:xfrm>
            <a:prstGeom prst="rect">
              <a:avLst/>
            </a:prstGeom>
            <a:gradFill rotWithShape="1"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5400000"/>
            </a:gradFill>
            <a:ln>
              <a:noFill/>
            </a:ln>
            <a:effectLst>
              <a:outerShdw blurRad="40000" dist="23000" dir="5400000" rotWithShape="0">
                <a:srgbClr val="808080">
                  <a:alpha val="34998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nb-NO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marL="0" marR="0" lvl="0" indent="0" algn="ctr" defTabSz="45718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ＭＳ Ｐゴシック" charset="-128"/>
              </a:endParaRPr>
            </a:p>
          </p:txBody>
        </p:sp>
        <p:sp>
          <p:nvSpPr>
            <p:cNvPr id="99" name="TextBox 49"/>
            <p:cNvSpPr txBox="1">
              <a:spLocks noChangeArrowheads="1"/>
            </p:cNvSpPr>
            <p:nvPr/>
          </p:nvSpPr>
          <p:spPr bwMode="auto">
            <a:xfrm>
              <a:off x="1153127" y="1869519"/>
              <a:ext cx="980473" cy="2208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nb-NO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marL="0" marR="0" lvl="0" indent="0" algn="ctr" defTabSz="45718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8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板</a:t>
              </a:r>
              <a:endParaRPr kumimoji="0" lang="nb-NO" altLang="zh-CN" sz="8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0" name="Oval 50"/>
            <p:cNvSpPr/>
            <p:nvPr/>
          </p:nvSpPr>
          <p:spPr>
            <a:xfrm>
              <a:off x="708770" y="1752600"/>
              <a:ext cx="209473" cy="209473"/>
            </a:xfrm>
            <a:prstGeom prst="ellipse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>
              <a:innerShdw blurRad="63500" dist="50800" dir="13500000">
                <a:srgbClr val="000000">
                  <a:alpha val="50000"/>
                </a:srgbClr>
              </a:innerShdw>
            </a:effectLst>
          </p:spPr>
          <p:txBody>
            <a:bodyPr anchor="ctr"/>
            <a:lstStyle>
              <a:defPPr>
                <a:defRPr lang="nb-NO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18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01" name="Oval 51"/>
            <p:cNvSpPr/>
            <p:nvPr/>
          </p:nvSpPr>
          <p:spPr>
            <a:xfrm>
              <a:off x="2457527" y="1752600"/>
              <a:ext cx="209473" cy="209473"/>
            </a:xfrm>
            <a:prstGeom prst="ellipse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>
              <a:innerShdw blurRad="63500" dist="50800" dir="13500000">
                <a:srgbClr val="000000">
                  <a:alpha val="50000"/>
                </a:srgbClr>
              </a:innerShdw>
            </a:effectLst>
          </p:spPr>
          <p:txBody>
            <a:bodyPr anchor="ctr"/>
            <a:lstStyle>
              <a:defPPr>
                <a:defRPr lang="nb-NO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18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102" name="Rectangle 53"/>
          <p:cNvSpPr/>
          <p:nvPr userDrawn="1"/>
        </p:nvSpPr>
        <p:spPr>
          <a:xfrm rot="10800000">
            <a:off x="2636349" y="3899719"/>
            <a:ext cx="1499911" cy="554500"/>
          </a:xfrm>
          <a:prstGeom prst="rect">
            <a:avLst/>
          </a:prstGeom>
          <a:gradFill rotWithShape="1">
            <a:gsLst>
              <a:gs pos="0">
                <a:srgbClr val="E8E8E8"/>
              </a:gs>
              <a:gs pos="49000">
                <a:sysClr val="window" lastClr="FFFFFF"/>
              </a:gs>
            </a:gsLst>
            <a:lin ang="16200000" scaled="0"/>
          </a:gradFill>
          <a:ln w="9525" cap="flat" cmpd="sng" algn="ctr">
            <a:noFill/>
            <a:prstDash val="solid"/>
          </a:ln>
          <a:effectLst/>
        </p:spPr>
        <p:txBody>
          <a:bodyPr lIns="91438" tIns="45719" rIns="91438" bIns="45719" anchor="ctr"/>
          <a:lstStyle>
            <a:defPPr>
              <a:defRPr lang="nb-NO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-128"/>
            </a:endParaRPr>
          </a:p>
        </p:txBody>
      </p:sp>
      <p:sp>
        <p:nvSpPr>
          <p:cNvPr id="103" name="Rectangle 54"/>
          <p:cNvSpPr/>
          <p:nvPr userDrawn="1"/>
        </p:nvSpPr>
        <p:spPr>
          <a:xfrm rot="11122515">
            <a:off x="3856887" y="4025067"/>
            <a:ext cx="1418117" cy="554500"/>
          </a:xfrm>
          <a:prstGeom prst="rect">
            <a:avLst/>
          </a:prstGeom>
          <a:gradFill rotWithShape="1">
            <a:gsLst>
              <a:gs pos="0">
                <a:srgbClr val="E8E8E8"/>
              </a:gs>
              <a:gs pos="49000">
                <a:sysClr val="window" lastClr="FFFFFF"/>
              </a:gs>
            </a:gsLst>
            <a:lin ang="16200000" scaled="0"/>
          </a:gradFill>
          <a:ln w="9525" cap="flat" cmpd="sng" algn="ctr">
            <a:noFill/>
            <a:prstDash val="solid"/>
          </a:ln>
          <a:effectLst/>
        </p:spPr>
        <p:txBody>
          <a:bodyPr lIns="91438" tIns="45719" rIns="91438" bIns="45719" anchor="ctr"/>
          <a:lstStyle>
            <a:defPPr>
              <a:defRPr lang="nb-NO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-128"/>
            </a:endParaRPr>
          </a:p>
        </p:txBody>
      </p:sp>
      <p:sp>
        <p:nvSpPr>
          <p:cNvPr id="104" name="Rectangle 55"/>
          <p:cNvSpPr/>
          <p:nvPr userDrawn="1"/>
        </p:nvSpPr>
        <p:spPr>
          <a:xfrm rot="10800000">
            <a:off x="59309" y="3899719"/>
            <a:ext cx="1499911" cy="554500"/>
          </a:xfrm>
          <a:prstGeom prst="rect">
            <a:avLst/>
          </a:prstGeom>
          <a:gradFill rotWithShape="1">
            <a:gsLst>
              <a:gs pos="0">
                <a:srgbClr val="E8E8E8"/>
              </a:gs>
              <a:gs pos="49000">
                <a:sysClr val="window" lastClr="FFFFFF"/>
              </a:gs>
            </a:gsLst>
            <a:lin ang="16200000" scaled="0"/>
          </a:gradFill>
          <a:ln w="9525" cap="flat" cmpd="sng" algn="ctr">
            <a:noFill/>
            <a:prstDash val="solid"/>
          </a:ln>
          <a:effectLst/>
        </p:spPr>
        <p:txBody>
          <a:bodyPr lIns="91438" tIns="45719" rIns="91438" bIns="45719" anchor="ctr"/>
          <a:lstStyle>
            <a:defPPr>
              <a:defRPr lang="nb-NO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-128"/>
            </a:endParaRPr>
          </a:p>
        </p:txBody>
      </p:sp>
      <p:grpSp>
        <p:nvGrpSpPr>
          <p:cNvPr id="105" name="Group 56"/>
          <p:cNvGrpSpPr>
            <a:grpSpLocks/>
          </p:cNvGrpSpPr>
          <p:nvPr userDrawn="1"/>
        </p:nvGrpSpPr>
        <p:grpSpPr bwMode="auto">
          <a:xfrm>
            <a:off x="59309" y="2314828"/>
            <a:ext cx="1499911" cy="1657632"/>
            <a:chOff x="552527" y="1600200"/>
            <a:chExt cx="2241082" cy="2475988"/>
          </a:xfrm>
        </p:grpSpPr>
        <p:sp>
          <p:nvSpPr>
            <p:cNvPr id="106" name="Rectangle 57"/>
            <p:cNvSpPr>
              <a:spLocks noChangeArrowheads="1"/>
            </p:cNvSpPr>
            <p:nvPr/>
          </p:nvSpPr>
          <p:spPr bwMode="auto">
            <a:xfrm>
              <a:off x="552527" y="1600200"/>
              <a:ext cx="2241082" cy="2370512"/>
            </a:xfrm>
            <a:prstGeom prst="rect">
              <a:avLst/>
            </a:prstGeom>
            <a:gradFill rotWithShape="1"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5400000"/>
            </a:gradFill>
            <a:ln>
              <a:noFill/>
            </a:ln>
            <a:effectLst>
              <a:outerShdw blurRad="40000" dist="23000" dir="5400000" rotWithShape="0">
                <a:srgbClr val="808080">
                  <a:alpha val="34998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nb-NO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marL="0" marR="0" lvl="0" indent="0" algn="ctr" defTabSz="45718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ＭＳ Ｐゴシック" charset="-128"/>
              </a:endParaRPr>
            </a:p>
          </p:txBody>
        </p:sp>
        <p:sp>
          <p:nvSpPr>
            <p:cNvPr id="107" name="TextBox 58"/>
            <p:cNvSpPr txBox="1">
              <a:spLocks noChangeArrowheads="1"/>
            </p:cNvSpPr>
            <p:nvPr/>
          </p:nvSpPr>
          <p:spPr bwMode="auto">
            <a:xfrm>
              <a:off x="1153127" y="1869518"/>
              <a:ext cx="980473" cy="2206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nb-NO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marL="0" marR="0" lvl="0" indent="0" algn="l" defTabSz="45718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8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留</a:t>
              </a:r>
              <a:endParaRPr kumimoji="0" lang="nb-NO" altLang="zh-CN" sz="8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8" name="Oval 59"/>
            <p:cNvSpPr/>
            <p:nvPr/>
          </p:nvSpPr>
          <p:spPr>
            <a:xfrm>
              <a:off x="708770" y="1752600"/>
              <a:ext cx="209473" cy="209473"/>
            </a:xfrm>
            <a:prstGeom prst="ellipse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>
              <a:innerShdw blurRad="63500" dist="50800" dir="13500000">
                <a:srgbClr val="000000">
                  <a:alpha val="50000"/>
                </a:srgbClr>
              </a:innerShdw>
            </a:effectLst>
          </p:spPr>
          <p:txBody>
            <a:bodyPr anchor="ctr"/>
            <a:lstStyle>
              <a:defPPr>
                <a:defRPr lang="nb-NO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18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09" name="Oval 60"/>
            <p:cNvSpPr/>
            <p:nvPr/>
          </p:nvSpPr>
          <p:spPr>
            <a:xfrm>
              <a:off x="2457527" y="1752600"/>
              <a:ext cx="209473" cy="209473"/>
            </a:xfrm>
            <a:prstGeom prst="ellipse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>
              <a:innerShdw blurRad="63500" dist="50800" dir="13500000">
                <a:srgbClr val="000000">
                  <a:alpha val="50000"/>
                </a:srgbClr>
              </a:innerShdw>
            </a:effectLst>
          </p:spPr>
          <p:txBody>
            <a:bodyPr anchor="ctr"/>
            <a:lstStyle>
              <a:defPPr>
                <a:defRPr lang="nb-NO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18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110" name="Group 68"/>
          <p:cNvGrpSpPr>
            <a:grpSpLocks/>
          </p:cNvGrpSpPr>
          <p:nvPr userDrawn="1"/>
        </p:nvGrpSpPr>
        <p:grpSpPr bwMode="auto">
          <a:xfrm rot="21168072">
            <a:off x="3762289" y="2324260"/>
            <a:ext cx="1499911" cy="1618952"/>
            <a:chOff x="552527" y="1600199"/>
            <a:chExt cx="2241082" cy="2419834"/>
          </a:xfrm>
        </p:grpSpPr>
        <p:sp>
          <p:nvSpPr>
            <p:cNvPr id="111" name="Rectangle 69"/>
            <p:cNvSpPr>
              <a:spLocks noChangeArrowheads="1"/>
            </p:cNvSpPr>
            <p:nvPr/>
          </p:nvSpPr>
          <p:spPr bwMode="auto">
            <a:xfrm>
              <a:off x="552527" y="1600199"/>
              <a:ext cx="2241082" cy="2370512"/>
            </a:xfrm>
            <a:prstGeom prst="rect">
              <a:avLst/>
            </a:prstGeom>
            <a:gradFill rotWithShape="1"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5400000"/>
            </a:gradFill>
            <a:ln>
              <a:noFill/>
            </a:ln>
            <a:effectLst>
              <a:outerShdw blurRad="40000" dist="23000" dir="5400000" rotWithShape="0">
                <a:srgbClr val="808080">
                  <a:alpha val="34998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nb-NO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marL="0" marR="0" lvl="0" indent="0" algn="ctr" defTabSz="45718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ＭＳ Ｐゴシック" charset="-128"/>
              </a:endParaRPr>
            </a:p>
          </p:txBody>
        </p:sp>
        <p:sp>
          <p:nvSpPr>
            <p:cNvPr id="112" name="TextBox 70"/>
            <p:cNvSpPr txBox="1">
              <a:spLocks noChangeArrowheads="1"/>
            </p:cNvSpPr>
            <p:nvPr/>
          </p:nvSpPr>
          <p:spPr bwMode="auto">
            <a:xfrm>
              <a:off x="1153127" y="1811883"/>
              <a:ext cx="980473" cy="220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nb-NO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marL="0" marR="0" lvl="0" indent="0" algn="ctr" defTabSz="45718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8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D</a:t>
              </a:r>
              <a:endParaRPr kumimoji="0" lang="nb-NO" altLang="zh-CN" sz="8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3" name="Oval 71"/>
            <p:cNvSpPr/>
            <p:nvPr/>
          </p:nvSpPr>
          <p:spPr>
            <a:xfrm>
              <a:off x="708770" y="1752600"/>
              <a:ext cx="209473" cy="209473"/>
            </a:xfrm>
            <a:prstGeom prst="ellipse">
              <a:avLst/>
            </a:prstGeom>
            <a:solidFill>
              <a:sysClr val="window" lastClr="FFFFFF">
                <a:lumMod val="95000"/>
              </a:sysClr>
            </a:solidFill>
            <a:ln w="9525" cap="flat" cmpd="sng" algn="ctr">
              <a:noFill/>
              <a:prstDash val="solid"/>
            </a:ln>
            <a:effectLst>
              <a:innerShdw blurRad="63500" dist="50800" dir="13500000">
                <a:srgbClr val="000000">
                  <a:alpha val="50000"/>
                </a:srgbClr>
              </a:innerShdw>
            </a:effectLst>
          </p:spPr>
          <p:txBody>
            <a:bodyPr anchor="ctr"/>
            <a:lstStyle>
              <a:defPPr>
                <a:defRPr lang="nb-NO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18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14" name="Oval 72"/>
            <p:cNvSpPr/>
            <p:nvPr/>
          </p:nvSpPr>
          <p:spPr>
            <a:xfrm>
              <a:off x="2457527" y="1752600"/>
              <a:ext cx="209473" cy="209473"/>
            </a:xfrm>
            <a:prstGeom prst="ellipse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>
              <a:innerShdw blurRad="63500" dist="50800" dir="13500000">
                <a:srgbClr val="000000">
                  <a:alpha val="50000"/>
                </a:srgbClr>
              </a:innerShdw>
            </a:effectLst>
          </p:spPr>
          <p:txBody>
            <a:bodyPr anchor="ctr"/>
            <a:lstStyle>
              <a:defPPr>
                <a:defRPr lang="nb-NO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18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115" name="Rectangle 54"/>
          <p:cNvSpPr/>
          <p:nvPr userDrawn="1"/>
        </p:nvSpPr>
        <p:spPr>
          <a:xfrm rot="10576691">
            <a:off x="1167135" y="4301863"/>
            <a:ext cx="1418117" cy="554500"/>
          </a:xfrm>
          <a:prstGeom prst="rect">
            <a:avLst/>
          </a:prstGeom>
          <a:gradFill rotWithShape="1">
            <a:gsLst>
              <a:gs pos="0">
                <a:srgbClr val="E8E8E8"/>
              </a:gs>
              <a:gs pos="49000">
                <a:sysClr val="window" lastClr="FFFFFF"/>
              </a:gs>
            </a:gsLst>
            <a:lin ang="16200000" scaled="0"/>
          </a:gradFill>
          <a:ln w="9525" cap="flat" cmpd="sng" algn="ctr">
            <a:noFill/>
            <a:prstDash val="solid"/>
          </a:ln>
          <a:effectLst/>
        </p:spPr>
        <p:txBody>
          <a:bodyPr lIns="91438" tIns="45719" rIns="91438" bIns="45719" anchor="ctr"/>
          <a:lstStyle>
            <a:defPPr>
              <a:defRPr lang="nb-NO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-128"/>
            </a:endParaRPr>
          </a:p>
        </p:txBody>
      </p:sp>
      <p:sp>
        <p:nvSpPr>
          <p:cNvPr id="116" name="Rectangle 54"/>
          <p:cNvSpPr/>
          <p:nvPr userDrawn="1"/>
        </p:nvSpPr>
        <p:spPr>
          <a:xfrm rot="10800000">
            <a:off x="6467107" y="4054030"/>
            <a:ext cx="1410768" cy="632619"/>
          </a:xfrm>
          <a:prstGeom prst="rect">
            <a:avLst/>
          </a:prstGeom>
          <a:gradFill rotWithShape="1">
            <a:gsLst>
              <a:gs pos="0">
                <a:srgbClr val="E8E8E8"/>
              </a:gs>
              <a:gs pos="49000">
                <a:sysClr val="window" lastClr="FFFFFF"/>
              </a:gs>
            </a:gsLst>
            <a:lin ang="16200000" scaled="0"/>
          </a:gradFill>
          <a:ln w="9525" cap="flat" cmpd="sng" algn="ctr">
            <a:noFill/>
            <a:prstDash val="solid"/>
          </a:ln>
          <a:effectLst/>
        </p:spPr>
        <p:txBody>
          <a:bodyPr lIns="91438" tIns="45719" rIns="91438" bIns="45719" anchor="ctr"/>
          <a:lstStyle>
            <a:defPPr>
              <a:defRPr lang="nb-NO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-128"/>
            </a:endParaRPr>
          </a:p>
        </p:txBody>
      </p:sp>
      <p:grpSp>
        <p:nvGrpSpPr>
          <p:cNvPr id="117" name="Group 68"/>
          <p:cNvGrpSpPr>
            <a:grpSpLocks/>
          </p:cNvGrpSpPr>
          <p:nvPr userDrawn="1"/>
        </p:nvGrpSpPr>
        <p:grpSpPr bwMode="auto">
          <a:xfrm rot="705032">
            <a:off x="6550330" y="2325010"/>
            <a:ext cx="1499911" cy="1618951"/>
            <a:chOff x="552527" y="1600199"/>
            <a:chExt cx="2241082" cy="2419833"/>
          </a:xfrm>
        </p:grpSpPr>
        <p:sp>
          <p:nvSpPr>
            <p:cNvPr id="118" name="Rectangle 69"/>
            <p:cNvSpPr>
              <a:spLocks noChangeArrowheads="1"/>
            </p:cNvSpPr>
            <p:nvPr/>
          </p:nvSpPr>
          <p:spPr bwMode="auto">
            <a:xfrm>
              <a:off x="552527" y="1600199"/>
              <a:ext cx="2241082" cy="2370512"/>
            </a:xfrm>
            <a:prstGeom prst="rect">
              <a:avLst/>
            </a:prstGeom>
            <a:gradFill rotWithShape="1"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5400000"/>
            </a:gradFill>
            <a:ln>
              <a:noFill/>
            </a:ln>
            <a:effectLst>
              <a:outerShdw blurRad="40000" dist="23000" dir="5400000" rotWithShape="0">
                <a:srgbClr val="808080">
                  <a:alpha val="34998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nb-NO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marL="0" marR="0" lvl="0" indent="0" algn="ctr" defTabSz="45718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ＭＳ Ｐゴシック" charset="-128"/>
              </a:endParaRPr>
            </a:p>
          </p:txBody>
        </p:sp>
        <p:sp>
          <p:nvSpPr>
            <p:cNvPr id="119" name="TextBox 70"/>
            <p:cNvSpPr txBox="1">
              <a:spLocks noChangeArrowheads="1"/>
            </p:cNvSpPr>
            <p:nvPr/>
          </p:nvSpPr>
          <p:spPr bwMode="auto">
            <a:xfrm>
              <a:off x="1153128" y="1811882"/>
              <a:ext cx="980473" cy="220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nb-NO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marL="0" marR="0" lvl="0" indent="0" algn="ctr" defTabSz="45718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8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Y</a:t>
              </a:r>
              <a:endParaRPr kumimoji="0" lang="nb-NO" altLang="zh-CN" sz="8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0" name="Oval 71"/>
            <p:cNvSpPr/>
            <p:nvPr/>
          </p:nvSpPr>
          <p:spPr>
            <a:xfrm>
              <a:off x="708770" y="1752600"/>
              <a:ext cx="209473" cy="209473"/>
            </a:xfrm>
            <a:prstGeom prst="ellipse">
              <a:avLst/>
            </a:prstGeom>
            <a:solidFill>
              <a:sysClr val="window" lastClr="FFFFFF">
                <a:lumMod val="95000"/>
              </a:sysClr>
            </a:solidFill>
            <a:ln w="9525" cap="flat" cmpd="sng" algn="ctr">
              <a:noFill/>
              <a:prstDash val="solid"/>
            </a:ln>
            <a:effectLst>
              <a:innerShdw blurRad="63500" dist="50800" dir="13500000">
                <a:srgbClr val="000000">
                  <a:alpha val="50000"/>
                </a:srgbClr>
              </a:innerShdw>
            </a:effectLst>
          </p:spPr>
          <p:txBody>
            <a:bodyPr anchor="ctr"/>
            <a:lstStyle>
              <a:defPPr>
                <a:defRPr lang="nb-NO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18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21" name="Oval 72"/>
            <p:cNvSpPr/>
            <p:nvPr/>
          </p:nvSpPr>
          <p:spPr>
            <a:xfrm>
              <a:off x="2457527" y="1752600"/>
              <a:ext cx="209473" cy="209473"/>
            </a:xfrm>
            <a:prstGeom prst="ellipse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>
              <a:innerShdw blurRad="63500" dist="50800" dir="13500000">
                <a:srgbClr val="000000">
                  <a:alpha val="50000"/>
                </a:srgbClr>
              </a:innerShdw>
            </a:effectLst>
          </p:spPr>
          <p:txBody>
            <a:bodyPr anchor="ctr"/>
            <a:lstStyle>
              <a:defPPr>
                <a:defRPr lang="nb-NO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18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grpSp>
        <p:nvGrpSpPr>
          <p:cNvPr id="122" name="Group 62"/>
          <p:cNvGrpSpPr>
            <a:grpSpLocks/>
          </p:cNvGrpSpPr>
          <p:nvPr userDrawn="1"/>
        </p:nvGrpSpPr>
        <p:grpSpPr bwMode="auto">
          <a:xfrm rot="1202350">
            <a:off x="1357044" y="2523098"/>
            <a:ext cx="1499912" cy="1618951"/>
            <a:chOff x="552527" y="1600200"/>
            <a:chExt cx="2241082" cy="2419831"/>
          </a:xfrm>
        </p:grpSpPr>
        <p:sp>
          <p:nvSpPr>
            <p:cNvPr id="123" name="Rectangle 63"/>
            <p:cNvSpPr>
              <a:spLocks noChangeArrowheads="1"/>
            </p:cNvSpPr>
            <p:nvPr/>
          </p:nvSpPr>
          <p:spPr bwMode="auto">
            <a:xfrm>
              <a:off x="552527" y="1600200"/>
              <a:ext cx="2241082" cy="2370512"/>
            </a:xfrm>
            <a:prstGeom prst="rect">
              <a:avLst/>
            </a:prstGeom>
            <a:gradFill rotWithShape="1">
              <a:gsLst>
                <a:gs pos="0">
                  <a:srgbClr val="F2F2F2"/>
                </a:gs>
                <a:gs pos="100000">
                  <a:srgbClr val="D9D9D9"/>
                </a:gs>
              </a:gsLst>
              <a:lin ang="5400000"/>
            </a:gradFill>
            <a:ln>
              <a:noFill/>
            </a:ln>
            <a:effectLst>
              <a:outerShdw blurRad="40000" dist="23000" dir="5400000" rotWithShape="0">
                <a:srgbClr val="808080">
                  <a:alpha val="34998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nb-NO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marL="0" marR="0" lvl="0" indent="0" algn="ctr" defTabSz="45718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ＭＳ Ｐゴシック" charset="-128"/>
              </a:endParaRPr>
            </a:p>
          </p:txBody>
        </p:sp>
        <p:sp>
          <p:nvSpPr>
            <p:cNvPr id="124" name="TextBox 64"/>
            <p:cNvSpPr txBox="1">
              <a:spLocks noChangeArrowheads="1"/>
            </p:cNvSpPr>
            <p:nvPr/>
          </p:nvSpPr>
          <p:spPr bwMode="auto">
            <a:xfrm>
              <a:off x="1153127" y="1811882"/>
              <a:ext cx="980472" cy="2208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nb-NO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marL="0" marR="0" lvl="0" indent="0" algn="ctr" defTabSz="45718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8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言</a:t>
              </a:r>
              <a:endParaRPr kumimoji="0" lang="nb-NO" altLang="zh-CN" sz="8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5" name="Oval 65"/>
            <p:cNvSpPr/>
            <p:nvPr/>
          </p:nvSpPr>
          <p:spPr>
            <a:xfrm>
              <a:off x="708770" y="1752600"/>
              <a:ext cx="209473" cy="209473"/>
            </a:xfrm>
            <a:prstGeom prst="ellipse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>
              <a:innerShdw blurRad="63500" dist="50800" dir="13500000">
                <a:srgbClr val="000000">
                  <a:alpha val="50000"/>
                </a:srgbClr>
              </a:innerShdw>
            </a:effectLst>
          </p:spPr>
          <p:txBody>
            <a:bodyPr anchor="ctr"/>
            <a:lstStyle>
              <a:defPPr>
                <a:defRPr lang="nb-NO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18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  <p:sp>
          <p:nvSpPr>
            <p:cNvPr id="126" name="Oval 66"/>
            <p:cNvSpPr/>
            <p:nvPr/>
          </p:nvSpPr>
          <p:spPr>
            <a:xfrm>
              <a:off x="2457527" y="1752600"/>
              <a:ext cx="209473" cy="209473"/>
            </a:xfrm>
            <a:prstGeom prst="ellipse">
              <a:avLst/>
            </a:prstGeom>
            <a:solidFill>
              <a:sysClr val="window" lastClr="FFFFFF">
                <a:lumMod val="95000"/>
              </a:sysClr>
            </a:solidFill>
            <a:ln w="9525" cap="flat" cmpd="sng" algn="ctr">
              <a:noFill/>
              <a:prstDash val="solid"/>
            </a:ln>
            <a:effectLst>
              <a:innerShdw blurRad="63500" dist="50800" dir="13500000">
                <a:srgbClr val="000000">
                  <a:alpha val="50000"/>
                </a:srgbClr>
              </a:innerShdw>
            </a:effectLst>
          </p:spPr>
          <p:txBody>
            <a:bodyPr anchor="ctr"/>
            <a:lstStyle>
              <a:defPPr>
                <a:defRPr lang="nb-NO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18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</a:endParaRPr>
            </a:p>
          </p:txBody>
        </p:sp>
      </p:grpSp>
      <p:sp>
        <p:nvSpPr>
          <p:cNvPr id="127" name="矩形 126"/>
          <p:cNvSpPr>
            <a:spLocks noChangeArrowheads="1"/>
          </p:cNvSpPr>
          <p:nvPr userDrawn="1"/>
        </p:nvSpPr>
        <p:spPr bwMode="auto">
          <a:xfrm>
            <a:off x="1638557" y="4668184"/>
            <a:ext cx="7584956" cy="769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/>
          <a:p>
            <a:pPr algn="r"/>
            <a:r>
              <a:rPr lang="en-US" altLang="zh-CN" sz="4400" i="1" dirty="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——</a:t>
            </a:r>
            <a:r>
              <a:rPr lang="en-US" altLang="zh-CN" sz="4400" b="1" i="1" dirty="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DOM</a:t>
            </a:r>
            <a:r>
              <a:rPr lang="zh-CN" altLang="en-US" sz="4400" b="1" i="1" dirty="0">
                <a:solidFill>
                  <a:srgbClr val="F7964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元素的创建和修改</a:t>
            </a:r>
          </a:p>
        </p:txBody>
      </p:sp>
      <p:sp>
        <p:nvSpPr>
          <p:cNvPr id="42" name="泪滴形 41"/>
          <p:cNvSpPr/>
          <p:nvPr userDrawn="1"/>
        </p:nvSpPr>
        <p:spPr>
          <a:xfrm>
            <a:off x="8095650" y="-10751"/>
            <a:ext cx="4102703" cy="4589867"/>
          </a:xfrm>
          <a:prstGeom prst="teardrop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07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3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3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3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3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3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3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00"/>
                            </p:stCondLst>
                            <p:childTnLst>
                              <p:par>
                                <p:cTn id="5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102" grpId="0" animBg="1"/>
      <p:bldP spid="103" grpId="0" animBg="1"/>
      <p:bldP spid="104" grpId="0" animBg="1"/>
      <p:bldP spid="115" grpId="0" animBg="1"/>
      <p:bldP spid="116" grpId="0" animBg="1"/>
      <p:bldP spid="127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" y="762678"/>
            <a:ext cx="12192000" cy="6080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xmlns="" id="{A3037F82-3A02-4853-A0E1-B907CCF0DB6E}"/>
              </a:ext>
            </a:extLst>
          </p:cNvPr>
          <p:cNvSpPr txBox="1"/>
          <p:nvPr userDrawn="1"/>
        </p:nvSpPr>
        <p:spPr>
          <a:xfrm>
            <a:off x="417883" y="223740"/>
            <a:ext cx="2646872" cy="46166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EEECE1">
                    <a:lumMod val="2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WEB</a:t>
            </a:r>
            <a:r>
              <a:rPr lang="zh-CN" altLang="en-US" sz="2400" dirty="0">
                <a:solidFill>
                  <a:srgbClr val="EEECE1">
                    <a:lumMod val="2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前端开发</a:t>
            </a:r>
          </a:p>
        </p:txBody>
      </p:sp>
    </p:spTree>
    <p:extLst>
      <p:ext uri="{BB962C8B-B14F-4D97-AF65-F5344CB8AC3E}">
        <p14:creationId xmlns:p14="http://schemas.microsoft.com/office/powerpoint/2010/main" val="3960170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" y="762678"/>
            <a:ext cx="12192000" cy="6080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032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 5"/>
          <p:cNvSpPr>
            <a:spLocks noChangeShapeType="1"/>
          </p:cNvSpPr>
          <p:nvPr userDrawn="1"/>
        </p:nvSpPr>
        <p:spPr bwMode="auto">
          <a:xfrm>
            <a:off x="1" y="3913343"/>
            <a:ext cx="1922980" cy="15477"/>
          </a:xfrm>
          <a:prstGeom prst="lin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5" tIns="45707" rIns="91415" bIns="4570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9" name="Text Box 54">
            <a:hlinkClick r:id="rId2"/>
          </p:cNvPr>
          <p:cNvSpPr txBox="1">
            <a:spLocks noChangeArrowheads="1"/>
          </p:cNvSpPr>
          <p:nvPr userDrawn="1"/>
        </p:nvSpPr>
        <p:spPr bwMode="auto">
          <a:xfrm>
            <a:off x="6786001" y="2845944"/>
            <a:ext cx="4475535" cy="351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5" tIns="45707" rIns="91415" bIns="45707" anchor="ctr"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300" dirty="0">
                <a:solidFill>
                  <a:srgbClr val="FFFFFF"/>
                </a:solidFill>
                <a:latin typeface="Arial" pitchFamily="34" charset="0"/>
              </a:rPr>
              <a:t>http://teliss.blog.163.com</a:t>
            </a:r>
          </a:p>
        </p:txBody>
      </p:sp>
      <p:sp>
        <p:nvSpPr>
          <p:cNvPr id="30" name="Text Box 59">
            <a:hlinkClick r:id="rId3"/>
          </p:cNvPr>
          <p:cNvSpPr txBox="1">
            <a:spLocks noChangeArrowheads="1"/>
          </p:cNvSpPr>
          <p:nvPr userDrawn="1"/>
        </p:nvSpPr>
        <p:spPr bwMode="auto">
          <a:xfrm>
            <a:off x="6787428" y="3662452"/>
            <a:ext cx="4996415" cy="351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5" tIns="45707" rIns="91415" bIns="45707" anchor="ctr"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300" dirty="0">
                <a:solidFill>
                  <a:srgbClr val="FFFFFF"/>
                </a:solidFill>
                <a:latin typeface="Arial" pitchFamily="34" charset="0"/>
              </a:rPr>
              <a:t>http://weibo.com/teliss</a:t>
            </a:r>
            <a:endParaRPr lang="en-GB" altLang="zh-CN" sz="23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40" name="矩形​​ 5"/>
          <p:cNvSpPr>
            <a:spLocks noChangeArrowheads="1"/>
          </p:cNvSpPr>
          <p:nvPr userDrawn="1"/>
        </p:nvSpPr>
        <p:spPr bwMode="auto">
          <a:xfrm>
            <a:off x="1356" y="714547"/>
            <a:ext cx="12193200" cy="4079229"/>
          </a:xfrm>
          <a:prstGeom prst="rect">
            <a:avLst/>
          </a:prstGeom>
          <a:solidFill>
            <a:srgbClr val="00ADDC"/>
          </a:solidFill>
          <a:ln w="9525" cmpd="sng">
            <a:noFill/>
            <a:miter lim="800000"/>
            <a:headEnd/>
            <a:tailEnd/>
          </a:ln>
        </p:spPr>
        <p:txBody>
          <a:bodyPr lIns="287919" tIns="45707" rIns="91415" bIns="45707" anchor="b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z="28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1" name="Line 33"/>
          <p:cNvSpPr>
            <a:spLocks noChangeShapeType="1"/>
          </p:cNvSpPr>
          <p:nvPr userDrawn="1"/>
        </p:nvSpPr>
        <p:spPr bwMode="auto">
          <a:xfrm flipV="1">
            <a:off x="9285635" y="729536"/>
            <a:ext cx="1587" cy="3541907"/>
          </a:xfrm>
          <a:prstGeom prst="lin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5" tIns="45707" rIns="91415" bIns="4570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42" name="Line 5"/>
          <p:cNvSpPr>
            <a:spLocks noChangeShapeType="1"/>
          </p:cNvSpPr>
          <p:nvPr userDrawn="1"/>
        </p:nvSpPr>
        <p:spPr bwMode="auto">
          <a:xfrm flipV="1">
            <a:off x="1" y="4213630"/>
            <a:ext cx="4621180" cy="9431"/>
          </a:xfrm>
          <a:prstGeom prst="lin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5" tIns="45707" rIns="91415" bIns="4570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43" name="Line 19"/>
          <p:cNvSpPr>
            <a:spLocks noChangeShapeType="1"/>
          </p:cNvSpPr>
          <p:nvPr userDrawn="1"/>
        </p:nvSpPr>
        <p:spPr bwMode="auto">
          <a:xfrm flipH="1">
            <a:off x="4621179" y="2664222"/>
            <a:ext cx="212728" cy="1549408"/>
          </a:xfrm>
          <a:prstGeom prst="line">
            <a:avLst/>
          </a:prstGeom>
          <a:noFill/>
          <a:ln w="33338">
            <a:solidFill>
              <a:schemeClr val="bg1"/>
            </a:solidFill>
            <a:miter lim="800000"/>
            <a:headEnd/>
            <a:tailEnd/>
          </a:ln>
        </p:spPr>
        <p:txBody>
          <a:bodyPr lIns="91415" tIns="45707" rIns="91415" bIns="4570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44" name="Freeform 11"/>
          <p:cNvSpPr>
            <a:spLocks/>
          </p:cNvSpPr>
          <p:nvPr userDrawn="1"/>
        </p:nvSpPr>
        <p:spPr bwMode="auto">
          <a:xfrm>
            <a:off x="3852836" y="2633263"/>
            <a:ext cx="981075" cy="198835"/>
          </a:xfrm>
          <a:custGeom>
            <a:avLst/>
            <a:gdLst>
              <a:gd name="T0" fmla="*/ 0 w 618"/>
              <a:gd name="T1" fmla="*/ 167 h 167"/>
              <a:gd name="T2" fmla="*/ 616 w 618"/>
              <a:gd name="T3" fmla="*/ 20 h 167"/>
              <a:gd name="T4" fmla="*/ 618 w 618"/>
              <a:gd name="T5" fmla="*/ 0 h 167"/>
              <a:gd name="T6" fmla="*/ 2 w 618"/>
              <a:gd name="T7" fmla="*/ 153 h 167"/>
              <a:gd name="T8" fmla="*/ 0 60000 65536"/>
              <a:gd name="T9" fmla="*/ 0 60000 65536"/>
              <a:gd name="T10" fmla="*/ 0 60000 65536"/>
              <a:gd name="T11" fmla="*/ 0 60000 65536"/>
              <a:gd name="T12" fmla="*/ 0 w 618"/>
              <a:gd name="T13" fmla="*/ 0 h 167"/>
              <a:gd name="T14" fmla="*/ 618 w 618"/>
              <a:gd name="T15" fmla="*/ 167 h 16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18" h="167">
                <a:moveTo>
                  <a:pt x="0" y="167"/>
                </a:moveTo>
                <a:lnTo>
                  <a:pt x="616" y="20"/>
                </a:lnTo>
                <a:lnTo>
                  <a:pt x="618" y="0"/>
                </a:lnTo>
                <a:lnTo>
                  <a:pt x="2" y="153"/>
                </a:lnTo>
              </a:path>
            </a:pathLst>
          </a:custGeom>
          <a:solidFill>
            <a:schemeClr val="bg1"/>
          </a:solidFill>
          <a:ln w="11113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lIns="91415" tIns="45707" rIns="91415" bIns="4570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45" name="Freeform 13"/>
          <p:cNvSpPr>
            <a:spLocks/>
          </p:cNvSpPr>
          <p:nvPr userDrawn="1"/>
        </p:nvSpPr>
        <p:spPr bwMode="auto">
          <a:xfrm>
            <a:off x="4802157" y="2354660"/>
            <a:ext cx="1566863" cy="309563"/>
          </a:xfrm>
          <a:custGeom>
            <a:avLst/>
            <a:gdLst>
              <a:gd name="T0" fmla="*/ 0 w 987"/>
              <a:gd name="T1" fmla="*/ 260 h 260"/>
              <a:gd name="T2" fmla="*/ 985 w 987"/>
              <a:gd name="T3" fmla="*/ 19 h 260"/>
              <a:gd name="T4" fmla="*/ 987 w 987"/>
              <a:gd name="T5" fmla="*/ 0 h 260"/>
              <a:gd name="T6" fmla="*/ 8 w 987"/>
              <a:gd name="T7" fmla="*/ 238 h 260"/>
              <a:gd name="T8" fmla="*/ 0 60000 65536"/>
              <a:gd name="T9" fmla="*/ 0 60000 65536"/>
              <a:gd name="T10" fmla="*/ 0 60000 65536"/>
              <a:gd name="T11" fmla="*/ 0 60000 65536"/>
              <a:gd name="T12" fmla="*/ 0 w 987"/>
              <a:gd name="T13" fmla="*/ 0 h 260"/>
              <a:gd name="T14" fmla="*/ 987 w 987"/>
              <a:gd name="T15" fmla="*/ 260 h 2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7" h="260">
                <a:moveTo>
                  <a:pt x="0" y="260"/>
                </a:moveTo>
                <a:lnTo>
                  <a:pt x="985" y="19"/>
                </a:lnTo>
                <a:lnTo>
                  <a:pt x="987" y="0"/>
                </a:lnTo>
                <a:lnTo>
                  <a:pt x="8" y="238"/>
                </a:lnTo>
              </a:path>
            </a:pathLst>
          </a:custGeom>
          <a:solidFill>
            <a:schemeClr val="bg1"/>
          </a:solidFill>
          <a:ln w="11113" cap="flat" cmpd="sng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15" tIns="45707" rIns="91415" bIns="4570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47" name="Freeform 16"/>
          <p:cNvSpPr>
            <a:spLocks/>
          </p:cNvSpPr>
          <p:nvPr userDrawn="1"/>
        </p:nvSpPr>
        <p:spPr bwMode="auto">
          <a:xfrm>
            <a:off x="3636930" y="1673624"/>
            <a:ext cx="325439" cy="1190625"/>
          </a:xfrm>
          <a:custGeom>
            <a:avLst/>
            <a:gdLst>
              <a:gd name="T0" fmla="*/ 128 w 128"/>
              <a:gd name="T1" fmla="*/ 6 h 558"/>
              <a:gd name="T2" fmla="*/ 124 w 128"/>
              <a:gd name="T3" fmla="*/ 7 h 558"/>
              <a:gd name="T4" fmla="*/ 118 w 128"/>
              <a:gd name="T5" fmla="*/ 11 h 558"/>
              <a:gd name="T6" fmla="*/ 112 w 128"/>
              <a:gd name="T7" fmla="*/ 17 h 558"/>
              <a:gd name="T8" fmla="*/ 108 w 128"/>
              <a:gd name="T9" fmla="*/ 24 h 558"/>
              <a:gd name="T10" fmla="*/ 106 w 128"/>
              <a:gd name="T11" fmla="*/ 31 h 558"/>
              <a:gd name="T12" fmla="*/ 64 w 128"/>
              <a:gd name="T13" fmla="*/ 240 h 558"/>
              <a:gd name="T14" fmla="*/ 55 w 128"/>
              <a:gd name="T15" fmla="*/ 287 h 558"/>
              <a:gd name="T16" fmla="*/ 7 w 128"/>
              <a:gd name="T17" fmla="*/ 530 h 558"/>
              <a:gd name="T18" fmla="*/ 6 w 128"/>
              <a:gd name="T19" fmla="*/ 539 h 558"/>
              <a:gd name="T20" fmla="*/ 8 w 128"/>
              <a:gd name="T21" fmla="*/ 545 h 558"/>
              <a:gd name="T22" fmla="*/ 13 w 128"/>
              <a:gd name="T23" fmla="*/ 549 h 558"/>
              <a:gd name="T24" fmla="*/ 19 w 128"/>
              <a:gd name="T25" fmla="*/ 550 h 558"/>
              <a:gd name="T26" fmla="*/ 86 w 128"/>
              <a:gd name="T27" fmla="*/ 535 h 558"/>
              <a:gd name="T28" fmla="*/ 85 w 128"/>
              <a:gd name="T29" fmla="*/ 543 h 558"/>
              <a:gd name="T30" fmla="*/ 17 w 128"/>
              <a:gd name="T31" fmla="*/ 558 h 558"/>
              <a:gd name="T32" fmla="*/ 9 w 128"/>
              <a:gd name="T33" fmla="*/ 557 h 558"/>
              <a:gd name="T34" fmla="*/ 3 w 128"/>
              <a:gd name="T35" fmla="*/ 552 h 558"/>
              <a:gd name="T36" fmla="*/ 0 w 128"/>
              <a:gd name="T37" fmla="*/ 543 h 558"/>
              <a:gd name="T38" fmla="*/ 1 w 128"/>
              <a:gd name="T39" fmla="*/ 531 h 558"/>
              <a:gd name="T40" fmla="*/ 49 w 128"/>
              <a:gd name="T41" fmla="*/ 289 h 558"/>
              <a:gd name="T42" fmla="*/ 58 w 128"/>
              <a:gd name="T43" fmla="*/ 242 h 558"/>
              <a:gd name="T44" fmla="*/ 100 w 128"/>
              <a:gd name="T45" fmla="*/ 33 h 558"/>
              <a:gd name="T46" fmla="*/ 104 w 128"/>
              <a:gd name="T47" fmla="*/ 23 h 558"/>
              <a:gd name="T48" fmla="*/ 110 w 128"/>
              <a:gd name="T49" fmla="*/ 14 h 558"/>
              <a:gd name="T50" fmla="*/ 117 w 128"/>
              <a:gd name="T51" fmla="*/ 6 h 558"/>
              <a:gd name="T52" fmla="*/ 126 w 128"/>
              <a:gd name="T53" fmla="*/ 1 h 558"/>
              <a:gd name="T54" fmla="*/ 127 w 128"/>
              <a:gd name="T55" fmla="*/ 0 h 558"/>
              <a:gd name="T56" fmla="*/ 128 w 128"/>
              <a:gd name="T57" fmla="*/ 6 h 558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128"/>
              <a:gd name="T88" fmla="*/ 0 h 558"/>
              <a:gd name="T89" fmla="*/ 128 w 128"/>
              <a:gd name="T90" fmla="*/ 558 h 558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128" h="558">
                <a:moveTo>
                  <a:pt x="128" y="6"/>
                </a:moveTo>
                <a:cubicBezTo>
                  <a:pt x="124" y="7"/>
                  <a:pt x="124" y="7"/>
                  <a:pt x="124" y="7"/>
                </a:cubicBezTo>
                <a:cubicBezTo>
                  <a:pt x="122" y="8"/>
                  <a:pt x="120" y="9"/>
                  <a:pt x="118" y="11"/>
                </a:cubicBezTo>
                <a:cubicBezTo>
                  <a:pt x="116" y="13"/>
                  <a:pt x="114" y="15"/>
                  <a:pt x="112" y="17"/>
                </a:cubicBezTo>
                <a:cubicBezTo>
                  <a:pt x="111" y="19"/>
                  <a:pt x="109" y="21"/>
                  <a:pt x="108" y="24"/>
                </a:cubicBezTo>
                <a:cubicBezTo>
                  <a:pt x="107" y="26"/>
                  <a:pt x="106" y="28"/>
                  <a:pt x="106" y="31"/>
                </a:cubicBezTo>
                <a:cubicBezTo>
                  <a:pt x="64" y="240"/>
                  <a:pt x="64" y="240"/>
                  <a:pt x="64" y="240"/>
                </a:cubicBezTo>
                <a:cubicBezTo>
                  <a:pt x="55" y="287"/>
                  <a:pt x="55" y="287"/>
                  <a:pt x="55" y="287"/>
                </a:cubicBezTo>
                <a:cubicBezTo>
                  <a:pt x="7" y="530"/>
                  <a:pt x="7" y="530"/>
                  <a:pt x="7" y="530"/>
                </a:cubicBezTo>
                <a:cubicBezTo>
                  <a:pt x="6" y="533"/>
                  <a:pt x="6" y="536"/>
                  <a:pt x="6" y="539"/>
                </a:cubicBezTo>
                <a:cubicBezTo>
                  <a:pt x="6" y="541"/>
                  <a:pt x="7" y="544"/>
                  <a:pt x="8" y="545"/>
                </a:cubicBezTo>
                <a:cubicBezTo>
                  <a:pt x="9" y="547"/>
                  <a:pt x="11" y="548"/>
                  <a:pt x="13" y="549"/>
                </a:cubicBezTo>
                <a:cubicBezTo>
                  <a:pt x="14" y="550"/>
                  <a:pt x="17" y="550"/>
                  <a:pt x="19" y="550"/>
                </a:cubicBezTo>
                <a:cubicBezTo>
                  <a:pt x="86" y="535"/>
                  <a:pt x="86" y="535"/>
                  <a:pt x="86" y="535"/>
                </a:cubicBezTo>
                <a:cubicBezTo>
                  <a:pt x="85" y="543"/>
                  <a:pt x="85" y="543"/>
                  <a:pt x="85" y="543"/>
                </a:cubicBezTo>
                <a:cubicBezTo>
                  <a:pt x="17" y="558"/>
                  <a:pt x="17" y="558"/>
                  <a:pt x="17" y="558"/>
                </a:cubicBezTo>
                <a:cubicBezTo>
                  <a:pt x="14" y="558"/>
                  <a:pt x="11" y="558"/>
                  <a:pt x="9" y="557"/>
                </a:cubicBezTo>
                <a:cubicBezTo>
                  <a:pt x="6" y="556"/>
                  <a:pt x="4" y="554"/>
                  <a:pt x="3" y="552"/>
                </a:cubicBezTo>
                <a:cubicBezTo>
                  <a:pt x="1" y="550"/>
                  <a:pt x="0" y="547"/>
                  <a:pt x="0" y="543"/>
                </a:cubicBezTo>
                <a:cubicBezTo>
                  <a:pt x="0" y="540"/>
                  <a:pt x="0" y="536"/>
                  <a:pt x="1" y="531"/>
                </a:cubicBezTo>
                <a:cubicBezTo>
                  <a:pt x="49" y="289"/>
                  <a:pt x="49" y="289"/>
                  <a:pt x="49" y="289"/>
                </a:cubicBezTo>
                <a:cubicBezTo>
                  <a:pt x="58" y="242"/>
                  <a:pt x="58" y="242"/>
                  <a:pt x="58" y="242"/>
                </a:cubicBezTo>
                <a:cubicBezTo>
                  <a:pt x="100" y="33"/>
                  <a:pt x="100" y="33"/>
                  <a:pt x="100" y="33"/>
                </a:cubicBezTo>
                <a:cubicBezTo>
                  <a:pt x="101" y="30"/>
                  <a:pt x="102" y="26"/>
                  <a:pt x="104" y="23"/>
                </a:cubicBezTo>
                <a:cubicBezTo>
                  <a:pt x="105" y="20"/>
                  <a:pt x="107" y="17"/>
                  <a:pt x="110" y="14"/>
                </a:cubicBezTo>
                <a:cubicBezTo>
                  <a:pt x="112" y="11"/>
                  <a:pt x="114" y="8"/>
                  <a:pt x="117" y="6"/>
                </a:cubicBezTo>
                <a:cubicBezTo>
                  <a:pt x="120" y="4"/>
                  <a:pt x="123" y="2"/>
                  <a:pt x="126" y="1"/>
                </a:cubicBezTo>
                <a:cubicBezTo>
                  <a:pt x="127" y="0"/>
                  <a:pt x="127" y="0"/>
                  <a:pt x="127" y="0"/>
                </a:cubicBezTo>
                <a:lnTo>
                  <a:pt x="128" y="6"/>
                </a:lnTo>
                <a:close/>
              </a:path>
            </a:pathLst>
          </a:custGeom>
          <a:solidFill>
            <a:schemeClr val="bg1"/>
          </a:solidFill>
          <a:ln w="11113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lIns="91415" tIns="45707" rIns="91415" bIns="4570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48" name="Freeform 17"/>
          <p:cNvSpPr>
            <a:spLocks/>
          </p:cNvSpPr>
          <p:nvPr userDrawn="1"/>
        </p:nvSpPr>
        <p:spPr bwMode="auto">
          <a:xfrm>
            <a:off x="6369015" y="849852"/>
            <a:ext cx="1308100" cy="1528763"/>
          </a:xfrm>
          <a:custGeom>
            <a:avLst/>
            <a:gdLst>
              <a:gd name="T0" fmla="*/ 46 w 516"/>
              <a:gd name="T1" fmla="*/ 9 h 716"/>
              <a:gd name="T2" fmla="*/ 485 w 516"/>
              <a:gd name="T3" fmla="*/ 148 h 716"/>
              <a:gd name="T4" fmla="*/ 496 w 516"/>
              <a:gd name="T5" fmla="*/ 154 h 716"/>
              <a:gd name="T6" fmla="*/ 501 w 516"/>
              <a:gd name="T7" fmla="*/ 164 h 716"/>
              <a:gd name="T8" fmla="*/ 501 w 516"/>
              <a:gd name="T9" fmla="*/ 175 h 716"/>
              <a:gd name="T10" fmla="*/ 494 w 516"/>
              <a:gd name="T11" fmla="*/ 187 h 716"/>
              <a:gd name="T12" fmla="*/ 113 w 516"/>
              <a:gd name="T13" fmla="*/ 656 h 716"/>
              <a:gd name="T14" fmla="*/ 100 w 516"/>
              <a:gd name="T15" fmla="*/ 668 h 716"/>
              <a:gd name="T16" fmla="*/ 84 w 516"/>
              <a:gd name="T17" fmla="*/ 679 h 716"/>
              <a:gd name="T18" fmla="*/ 66 w 516"/>
              <a:gd name="T19" fmla="*/ 689 h 716"/>
              <a:gd name="T20" fmla="*/ 49 w 516"/>
              <a:gd name="T21" fmla="*/ 694 h 716"/>
              <a:gd name="T22" fmla="*/ 0 w 516"/>
              <a:gd name="T23" fmla="*/ 705 h 716"/>
              <a:gd name="T24" fmla="*/ 0 w 516"/>
              <a:gd name="T25" fmla="*/ 716 h 716"/>
              <a:gd name="T26" fmla="*/ 50 w 516"/>
              <a:gd name="T27" fmla="*/ 705 h 716"/>
              <a:gd name="T28" fmla="*/ 69 w 516"/>
              <a:gd name="T29" fmla="*/ 699 h 716"/>
              <a:gd name="T30" fmla="*/ 89 w 516"/>
              <a:gd name="T31" fmla="*/ 689 h 716"/>
              <a:gd name="T32" fmla="*/ 108 w 516"/>
              <a:gd name="T33" fmla="*/ 676 h 716"/>
              <a:gd name="T34" fmla="*/ 122 w 516"/>
              <a:gd name="T35" fmla="*/ 661 h 716"/>
              <a:gd name="T36" fmla="*/ 506 w 516"/>
              <a:gd name="T37" fmla="*/ 190 h 716"/>
              <a:gd name="T38" fmla="*/ 515 w 516"/>
              <a:gd name="T39" fmla="*/ 174 h 716"/>
              <a:gd name="T40" fmla="*/ 515 w 516"/>
              <a:gd name="T41" fmla="*/ 159 h 716"/>
              <a:gd name="T42" fmla="*/ 508 w 516"/>
              <a:gd name="T43" fmla="*/ 147 h 716"/>
              <a:gd name="T44" fmla="*/ 493 w 516"/>
              <a:gd name="T45" fmla="*/ 138 h 716"/>
              <a:gd name="T46" fmla="*/ 51 w 516"/>
              <a:gd name="T47" fmla="*/ 0 h 716"/>
              <a:gd name="T48" fmla="*/ 46 w 516"/>
              <a:gd name="T49" fmla="*/ 9 h 71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16"/>
              <a:gd name="T76" fmla="*/ 0 h 716"/>
              <a:gd name="T77" fmla="*/ 516 w 516"/>
              <a:gd name="T78" fmla="*/ 716 h 71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16" h="716">
                <a:moveTo>
                  <a:pt x="46" y="9"/>
                </a:moveTo>
                <a:cubicBezTo>
                  <a:pt x="485" y="148"/>
                  <a:pt x="485" y="148"/>
                  <a:pt x="485" y="148"/>
                </a:cubicBezTo>
                <a:cubicBezTo>
                  <a:pt x="490" y="150"/>
                  <a:pt x="493" y="152"/>
                  <a:pt x="496" y="154"/>
                </a:cubicBezTo>
                <a:cubicBezTo>
                  <a:pt x="499" y="157"/>
                  <a:pt x="500" y="160"/>
                  <a:pt x="501" y="164"/>
                </a:cubicBezTo>
                <a:cubicBezTo>
                  <a:pt x="502" y="167"/>
                  <a:pt x="502" y="171"/>
                  <a:pt x="501" y="175"/>
                </a:cubicBezTo>
                <a:cubicBezTo>
                  <a:pt x="500" y="179"/>
                  <a:pt x="498" y="183"/>
                  <a:pt x="494" y="187"/>
                </a:cubicBezTo>
                <a:cubicBezTo>
                  <a:pt x="113" y="656"/>
                  <a:pt x="113" y="656"/>
                  <a:pt x="113" y="656"/>
                </a:cubicBezTo>
                <a:cubicBezTo>
                  <a:pt x="109" y="660"/>
                  <a:pt x="105" y="664"/>
                  <a:pt x="100" y="668"/>
                </a:cubicBezTo>
                <a:cubicBezTo>
                  <a:pt x="95" y="672"/>
                  <a:pt x="89" y="676"/>
                  <a:pt x="84" y="679"/>
                </a:cubicBezTo>
                <a:cubicBezTo>
                  <a:pt x="78" y="683"/>
                  <a:pt x="72" y="686"/>
                  <a:pt x="66" y="689"/>
                </a:cubicBezTo>
                <a:cubicBezTo>
                  <a:pt x="60" y="691"/>
                  <a:pt x="55" y="693"/>
                  <a:pt x="49" y="694"/>
                </a:cubicBezTo>
                <a:cubicBezTo>
                  <a:pt x="0" y="705"/>
                  <a:pt x="0" y="705"/>
                  <a:pt x="0" y="705"/>
                </a:cubicBezTo>
                <a:cubicBezTo>
                  <a:pt x="0" y="716"/>
                  <a:pt x="0" y="716"/>
                  <a:pt x="0" y="716"/>
                </a:cubicBezTo>
                <a:cubicBezTo>
                  <a:pt x="50" y="705"/>
                  <a:pt x="50" y="705"/>
                  <a:pt x="50" y="705"/>
                </a:cubicBezTo>
                <a:cubicBezTo>
                  <a:pt x="56" y="704"/>
                  <a:pt x="63" y="702"/>
                  <a:pt x="69" y="699"/>
                </a:cubicBezTo>
                <a:cubicBezTo>
                  <a:pt x="76" y="696"/>
                  <a:pt x="83" y="693"/>
                  <a:pt x="89" y="689"/>
                </a:cubicBezTo>
                <a:cubicBezTo>
                  <a:pt x="96" y="685"/>
                  <a:pt x="102" y="680"/>
                  <a:pt x="108" y="676"/>
                </a:cubicBezTo>
                <a:cubicBezTo>
                  <a:pt x="113" y="671"/>
                  <a:pt x="118" y="666"/>
                  <a:pt x="122" y="661"/>
                </a:cubicBezTo>
                <a:cubicBezTo>
                  <a:pt x="506" y="190"/>
                  <a:pt x="506" y="190"/>
                  <a:pt x="506" y="190"/>
                </a:cubicBezTo>
                <a:cubicBezTo>
                  <a:pt x="510" y="185"/>
                  <a:pt x="513" y="180"/>
                  <a:pt x="515" y="174"/>
                </a:cubicBezTo>
                <a:cubicBezTo>
                  <a:pt x="516" y="169"/>
                  <a:pt x="516" y="164"/>
                  <a:pt x="515" y="159"/>
                </a:cubicBezTo>
                <a:cubicBezTo>
                  <a:pt x="514" y="154"/>
                  <a:pt x="511" y="150"/>
                  <a:pt x="508" y="147"/>
                </a:cubicBezTo>
                <a:cubicBezTo>
                  <a:pt x="504" y="143"/>
                  <a:pt x="499" y="140"/>
                  <a:pt x="493" y="138"/>
                </a:cubicBezTo>
                <a:cubicBezTo>
                  <a:pt x="51" y="0"/>
                  <a:pt x="51" y="0"/>
                  <a:pt x="51" y="0"/>
                </a:cubicBezTo>
                <a:lnTo>
                  <a:pt x="46" y="9"/>
                </a:lnTo>
                <a:close/>
              </a:path>
            </a:pathLst>
          </a:custGeom>
          <a:solidFill>
            <a:schemeClr val="bg1"/>
          </a:solidFill>
          <a:ln w="11113" cap="flat" cmpd="sng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15" tIns="45707" rIns="91415" bIns="4570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49" name="Line 51"/>
          <p:cNvSpPr>
            <a:spLocks noChangeShapeType="1"/>
          </p:cNvSpPr>
          <p:nvPr userDrawn="1"/>
        </p:nvSpPr>
        <p:spPr bwMode="auto">
          <a:xfrm>
            <a:off x="6216019" y="4232492"/>
            <a:ext cx="3071203" cy="2380"/>
          </a:xfrm>
          <a:prstGeom prst="lin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5" tIns="45707" rIns="91415" bIns="4570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50" name="TextBox 49"/>
          <p:cNvSpPr txBox="1"/>
          <p:nvPr userDrawn="1"/>
        </p:nvSpPr>
        <p:spPr>
          <a:xfrm rot="20445248">
            <a:off x="4236980" y="1328103"/>
            <a:ext cx="2916137" cy="933565"/>
          </a:xfrm>
          <a:prstGeom prst="rect">
            <a:avLst/>
          </a:prstGeom>
          <a:noFill/>
        </p:spPr>
        <p:txBody>
          <a:bodyPr wrap="none" lIns="91415" tIns="45707" rIns="91415" bIns="45707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55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谢  谢 ！</a:t>
            </a:r>
          </a:p>
        </p:txBody>
      </p:sp>
      <p:sp>
        <p:nvSpPr>
          <p:cNvPr id="51" name="Freeform 13"/>
          <p:cNvSpPr>
            <a:spLocks/>
          </p:cNvSpPr>
          <p:nvPr userDrawn="1"/>
        </p:nvSpPr>
        <p:spPr bwMode="auto">
          <a:xfrm rot="21031029">
            <a:off x="3875722" y="1057782"/>
            <a:ext cx="2668299" cy="425431"/>
          </a:xfrm>
          <a:custGeom>
            <a:avLst/>
            <a:gdLst>
              <a:gd name="T0" fmla="*/ 0 w 987"/>
              <a:gd name="T1" fmla="*/ 260 h 260"/>
              <a:gd name="T2" fmla="*/ 985 w 987"/>
              <a:gd name="T3" fmla="*/ 19 h 260"/>
              <a:gd name="T4" fmla="*/ 987 w 987"/>
              <a:gd name="T5" fmla="*/ 0 h 260"/>
              <a:gd name="T6" fmla="*/ 8 w 987"/>
              <a:gd name="T7" fmla="*/ 238 h 260"/>
              <a:gd name="T8" fmla="*/ 0 60000 65536"/>
              <a:gd name="T9" fmla="*/ 0 60000 65536"/>
              <a:gd name="T10" fmla="*/ 0 60000 65536"/>
              <a:gd name="T11" fmla="*/ 0 60000 65536"/>
              <a:gd name="T12" fmla="*/ 0 w 987"/>
              <a:gd name="T13" fmla="*/ 0 h 260"/>
              <a:gd name="T14" fmla="*/ 987 w 987"/>
              <a:gd name="T15" fmla="*/ 260 h 2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7" h="260">
                <a:moveTo>
                  <a:pt x="0" y="260"/>
                </a:moveTo>
                <a:lnTo>
                  <a:pt x="985" y="19"/>
                </a:lnTo>
                <a:lnTo>
                  <a:pt x="987" y="0"/>
                </a:lnTo>
                <a:lnTo>
                  <a:pt x="8" y="238"/>
                </a:lnTo>
              </a:path>
            </a:pathLst>
          </a:custGeom>
          <a:solidFill>
            <a:schemeClr val="bg1"/>
          </a:solidFill>
          <a:ln w="11113" cap="flat" cmpd="sng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15" tIns="45707" rIns="91415" bIns="4570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52" name="Line 21"/>
          <p:cNvSpPr>
            <a:spLocks noChangeShapeType="1"/>
          </p:cNvSpPr>
          <p:nvPr userDrawn="1"/>
        </p:nvSpPr>
        <p:spPr bwMode="auto">
          <a:xfrm>
            <a:off x="6223767" y="2412080"/>
            <a:ext cx="7939" cy="1806179"/>
          </a:xfrm>
          <a:prstGeom prst="line">
            <a:avLst/>
          </a:prstGeom>
          <a:noFill/>
          <a:ln w="33338">
            <a:solidFill>
              <a:schemeClr val="bg1"/>
            </a:solidFill>
            <a:miter lim="800000"/>
            <a:headEnd/>
            <a:tailEnd/>
          </a:ln>
        </p:spPr>
        <p:txBody>
          <a:bodyPr lIns="91415" tIns="45707" rIns="91415" bIns="4570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71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45" grpId="0" animBg="1"/>
      <p:bldP spid="47" grpId="0" animBg="1"/>
      <p:bldP spid="48" grpId="0" animBg="1"/>
      <p:bldP spid="49" grpId="0" animBg="1"/>
      <p:bldP spid="51" grpId="0" animBg="1"/>
      <p:bldP spid="52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1886417" y="980731"/>
            <a:ext cx="3168352" cy="802843"/>
            <a:chOff x="406574" y="980728"/>
            <a:chExt cx="3168352" cy="802842"/>
          </a:xfrm>
        </p:grpSpPr>
        <p:sp>
          <p:nvSpPr>
            <p:cNvPr id="9" name="矩形 8"/>
            <p:cNvSpPr/>
            <p:nvPr/>
          </p:nvSpPr>
          <p:spPr bwMode="auto">
            <a:xfrm>
              <a:off x="406574" y="1252812"/>
              <a:ext cx="3168352" cy="530758"/>
            </a:xfrm>
            <a:prstGeom prst="rect">
              <a:avLst/>
            </a:prstGeom>
            <a:solidFill>
              <a:schemeClr val="bg1">
                <a:lumMod val="50000"/>
                <a:alpha val="51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406574" y="1252814"/>
              <a:ext cx="3168352" cy="529200"/>
            </a:xfrm>
            <a:prstGeom prst="rect">
              <a:avLst/>
            </a:prstGeom>
            <a:gradFill>
              <a:gsLst>
                <a:gs pos="0">
                  <a:schemeClr val="bg1">
                    <a:alpha val="26000"/>
                  </a:schemeClr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defRPr/>
              </a:pPr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流程图: 联系 10"/>
            <p:cNvSpPr/>
            <p:nvPr/>
          </p:nvSpPr>
          <p:spPr bwMode="auto">
            <a:xfrm>
              <a:off x="460590" y="1307533"/>
              <a:ext cx="90000" cy="90000"/>
            </a:xfrm>
            <a:prstGeom prst="flowChart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635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流程图: 联系 11"/>
            <p:cNvSpPr/>
            <p:nvPr/>
          </p:nvSpPr>
          <p:spPr bwMode="auto">
            <a:xfrm>
              <a:off x="460590" y="1322776"/>
              <a:ext cx="90000" cy="90000"/>
            </a:xfrm>
            <a:prstGeom prst="flowChart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635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13" name="直接连接符 12"/>
            <p:cNvCxnSpPr>
              <a:endCxn id="15" idx="0"/>
            </p:cNvCxnSpPr>
            <p:nvPr/>
          </p:nvCxnSpPr>
          <p:spPr bwMode="auto">
            <a:xfrm>
              <a:off x="3457918" y="980728"/>
              <a:ext cx="0" cy="342048"/>
            </a:xfrm>
            <a:prstGeom prst="line">
              <a:avLst/>
            </a:prstGeom>
            <a:ln>
              <a:solidFill>
                <a:srgbClr val="F69240"/>
              </a:solidFill>
              <a:headEnd type="oval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流程图: 联系 13"/>
            <p:cNvSpPr/>
            <p:nvPr/>
          </p:nvSpPr>
          <p:spPr bwMode="auto">
            <a:xfrm>
              <a:off x="3412918" y="1307533"/>
              <a:ext cx="90000" cy="90000"/>
            </a:xfrm>
            <a:prstGeom prst="flowChart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635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流程图: 联系 14"/>
            <p:cNvSpPr/>
            <p:nvPr/>
          </p:nvSpPr>
          <p:spPr bwMode="auto">
            <a:xfrm>
              <a:off x="3412918" y="1322776"/>
              <a:ext cx="90000" cy="90000"/>
            </a:xfrm>
            <a:prstGeom prst="flowChart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635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 bwMode="auto">
            <a:xfrm>
              <a:off x="505590" y="980728"/>
              <a:ext cx="0" cy="342048"/>
            </a:xfrm>
            <a:prstGeom prst="line">
              <a:avLst/>
            </a:prstGeom>
            <a:ln>
              <a:solidFill>
                <a:srgbClr val="F69240"/>
              </a:solidFill>
              <a:headEnd type="oval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7" name="TextBox 49"/>
          <p:cNvSpPr txBox="1">
            <a:spLocks noChangeArrowheads="1"/>
          </p:cNvSpPr>
          <p:nvPr userDrawn="1"/>
        </p:nvSpPr>
        <p:spPr bwMode="auto">
          <a:xfrm>
            <a:off x="1812723" y="1357770"/>
            <a:ext cx="2448272" cy="384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r"/>
            <a:r>
              <a:rPr lang="zh-CN" altLang="en-US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教学目标</a:t>
            </a:r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1885769" y="1652171"/>
            <a:ext cx="3169004" cy="4706027"/>
            <a:chOff x="405922" y="1652168"/>
            <a:chExt cx="3169004" cy="4706026"/>
          </a:xfrm>
        </p:grpSpPr>
        <p:pic>
          <p:nvPicPr>
            <p:cNvPr id="19" name="Picture 5" descr="C:\Users\user\Desktop\9124-12041022532540 拷贝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922" y="2132856"/>
              <a:ext cx="3169004" cy="422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" name="直接连接符 19"/>
            <p:cNvCxnSpPr/>
            <p:nvPr/>
          </p:nvCxnSpPr>
          <p:spPr bwMode="auto">
            <a:xfrm>
              <a:off x="694606" y="1652168"/>
              <a:ext cx="0" cy="768720"/>
            </a:xfrm>
            <a:prstGeom prst="line">
              <a:avLst/>
            </a:prstGeom>
            <a:ln>
              <a:solidFill>
                <a:srgbClr val="F69240"/>
              </a:solidFill>
              <a:headEnd type="oval"/>
              <a:tailEnd type="oval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 bwMode="auto">
            <a:xfrm>
              <a:off x="3286894" y="1652168"/>
              <a:ext cx="0" cy="768720"/>
            </a:xfrm>
            <a:prstGeom prst="line">
              <a:avLst/>
            </a:prstGeom>
            <a:ln>
              <a:solidFill>
                <a:srgbClr val="F69240"/>
              </a:solidFill>
              <a:headEnd type="oval"/>
              <a:tailEnd type="oval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37" name="组合 36"/>
          <p:cNvGrpSpPr/>
          <p:nvPr userDrawn="1"/>
        </p:nvGrpSpPr>
        <p:grpSpPr>
          <a:xfrm>
            <a:off x="6359709" y="980731"/>
            <a:ext cx="3168352" cy="802843"/>
            <a:chOff x="406574" y="980728"/>
            <a:chExt cx="3168352" cy="802842"/>
          </a:xfrm>
        </p:grpSpPr>
        <p:sp>
          <p:nvSpPr>
            <p:cNvPr id="38" name="矩形 37"/>
            <p:cNvSpPr/>
            <p:nvPr/>
          </p:nvSpPr>
          <p:spPr bwMode="auto">
            <a:xfrm>
              <a:off x="406574" y="1252812"/>
              <a:ext cx="3168352" cy="530758"/>
            </a:xfrm>
            <a:prstGeom prst="rect">
              <a:avLst/>
            </a:prstGeom>
            <a:solidFill>
              <a:schemeClr val="bg1">
                <a:lumMod val="50000"/>
                <a:alpha val="51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 bwMode="auto">
            <a:xfrm>
              <a:off x="406574" y="1252814"/>
              <a:ext cx="3168352" cy="529200"/>
            </a:xfrm>
            <a:prstGeom prst="rect">
              <a:avLst/>
            </a:prstGeom>
            <a:gradFill>
              <a:gsLst>
                <a:gs pos="0">
                  <a:schemeClr val="bg1">
                    <a:alpha val="26000"/>
                  </a:schemeClr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defRPr/>
              </a:pPr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0" name="流程图: 联系 39"/>
            <p:cNvSpPr/>
            <p:nvPr/>
          </p:nvSpPr>
          <p:spPr bwMode="auto">
            <a:xfrm>
              <a:off x="460590" y="1307533"/>
              <a:ext cx="90000" cy="90000"/>
            </a:xfrm>
            <a:prstGeom prst="flowChart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635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流程图: 联系 40"/>
            <p:cNvSpPr/>
            <p:nvPr/>
          </p:nvSpPr>
          <p:spPr bwMode="auto">
            <a:xfrm>
              <a:off x="460590" y="1322776"/>
              <a:ext cx="90000" cy="90000"/>
            </a:xfrm>
            <a:prstGeom prst="flowChart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635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42" name="直接连接符 41"/>
            <p:cNvCxnSpPr>
              <a:endCxn id="44" idx="0"/>
            </p:cNvCxnSpPr>
            <p:nvPr/>
          </p:nvCxnSpPr>
          <p:spPr bwMode="auto">
            <a:xfrm>
              <a:off x="3457918" y="980728"/>
              <a:ext cx="0" cy="342048"/>
            </a:xfrm>
            <a:prstGeom prst="line">
              <a:avLst/>
            </a:prstGeom>
            <a:ln>
              <a:solidFill>
                <a:srgbClr val="F69240"/>
              </a:solidFill>
              <a:headEnd type="oval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43" name="流程图: 联系 42"/>
            <p:cNvSpPr/>
            <p:nvPr/>
          </p:nvSpPr>
          <p:spPr bwMode="auto">
            <a:xfrm>
              <a:off x="3412918" y="1307533"/>
              <a:ext cx="90000" cy="90000"/>
            </a:xfrm>
            <a:prstGeom prst="flowChart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635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流程图: 联系 43"/>
            <p:cNvSpPr/>
            <p:nvPr/>
          </p:nvSpPr>
          <p:spPr bwMode="auto">
            <a:xfrm>
              <a:off x="3412918" y="1322776"/>
              <a:ext cx="90000" cy="90000"/>
            </a:xfrm>
            <a:prstGeom prst="flowChartConnector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635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45" name="直接连接符 44"/>
            <p:cNvCxnSpPr/>
            <p:nvPr/>
          </p:nvCxnSpPr>
          <p:spPr bwMode="auto">
            <a:xfrm>
              <a:off x="505590" y="980728"/>
              <a:ext cx="0" cy="342048"/>
            </a:xfrm>
            <a:prstGeom prst="line">
              <a:avLst/>
            </a:prstGeom>
            <a:ln>
              <a:solidFill>
                <a:srgbClr val="F69240"/>
              </a:solidFill>
              <a:headEnd type="oval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46" name="TextBox 49"/>
          <p:cNvSpPr txBox="1">
            <a:spLocks noChangeArrowheads="1"/>
          </p:cNvSpPr>
          <p:nvPr userDrawn="1"/>
        </p:nvSpPr>
        <p:spPr bwMode="auto">
          <a:xfrm>
            <a:off x="6503728" y="1357770"/>
            <a:ext cx="2448272" cy="384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r"/>
            <a:r>
              <a:rPr lang="zh-CN" altLang="en-US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教学导航</a:t>
            </a:r>
          </a:p>
        </p:txBody>
      </p:sp>
      <p:grpSp>
        <p:nvGrpSpPr>
          <p:cNvPr id="47" name="组合 46"/>
          <p:cNvGrpSpPr/>
          <p:nvPr userDrawn="1"/>
        </p:nvGrpSpPr>
        <p:grpSpPr>
          <a:xfrm>
            <a:off x="6359710" y="1652171"/>
            <a:ext cx="3169004" cy="4706027"/>
            <a:chOff x="7463358" y="1652168"/>
            <a:chExt cx="3169004" cy="4706026"/>
          </a:xfrm>
        </p:grpSpPr>
        <p:pic>
          <p:nvPicPr>
            <p:cNvPr id="48" name="Picture 6" descr="C:\Users\user\Desktop\漂亮的小孩子 拷贝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3358" y="2132856"/>
              <a:ext cx="3169004" cy="422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9" name="组合 48"/>
            <p:cNvGrpSpPr/>
            <p:nvPr/>
          </p:nvGrpSpPr>
          <p:grpSpPr>
            <a:xfrm>
              <a:off x="7751390" y="1652168"/>
              <a:ext cx="2592288" cy="768720"/>
              <a:chOff x="694606" y="1652168"/>
              <a:chExt cx="2592288" cy="768720"/>
            </a:xfrm>
          </p:grpSpPr>
          <p:cxnSp>
            <p:nvCxnSpPr>
              <p:cNvPr id="50" name="直接连接符 49"/>
              <p:cNvCxnSpPr/>
              <p:nvPr/>
            </p:nvCxnSpPr>
            <p:spPr bwMode="auto">
              <a:xfrm>
                <a:off x="694606" y="1652168"/>
                <a:ext cx="0" cy="768720"/>
              </a:xfrm>
              <a:prstGeom prst="line">
                <a:avLst/>
              </a:prstGeom>
              <a:ln>
                <a:solidFill>
                  <a:srgbClr val="F69240"/>
                </a:solidFill>
                <a:headEnd type="oval"/>
                <a:tailEnd type="oval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 bwMode="auto">
              <a:xfrm>
                <a:off x="3286894" y="1652168"/>
                <a:ext cx="0" cy="768720"/>
              </a:xfrm>
              <a:prstGeom prst="line">
                <a:avLst/>
              </a:prstGeom>
              <a:ln>
                <a:solidFill>
                  <a:srgbClr val="F69240"/>
                </a:solidFill>
                <a:headEnd type="oval"/>
                <a:tailEnd type="oval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6602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path" presetSubtype="0" repeatCount="indefinite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94444E-6 2.53165E-6 L -0.05243 2.53165E-6 " pathEditMode="relative" rAng="0" ptsTypes="AA">
                                      <p:cBhvr>
                                        <p:cTn id="14" dur="223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22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5" presetClass="path" presetSubtype="0" repeatCount="indefinite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94444E-6 2.53165E-6 L -0.05243 2.53165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22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46" grpId="0"/>
      <p:bldP spid="46" grpId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2">
            <a:extLst>
              <a:ext uri="{FF2B5EF4-FFF2-40B4-BE49-F238E27FC236}">
                <a16:creationId xmlns:a16="http://schemas.microsoft.com/office/drawing/2014/main" xmlns="" id="{946767F6-C16F-493B-BD23-3B70115189D5}"/>
              </a:ext>
            </a:extLst>
          </p:cNvPr>
          <p:cNvSpPr txBox="1"/>
          <p:nvPr userDrawn="1"/>
        </p:nvSpPr>
        <p:spPr>
          <a:xfrm>
            <a:off x="351623" y="223740"/>
            <a:ext cx="2646872" cy="46166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EEECE1">
                    <a:lumMod val="2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WEB</a:t>
            </a:r>
            <a:r>
              <a:rPr lang="zh-CN" altLang="en-US" sz="2400" dirty="0">
                <a:solidFill>
                  <a:srgbClr val="EEECE1">
                    <a:lumMod val="2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前端开发</a:t>
            </a:r>
          </a:p>
        </p:txBody>
      </p:sp>
    </p:spTree>
    <p:extLst>
      <p:ext uri="{BB962C8B-B14F-4D97-AF65-F5344CB8AC3E}">
        <p14:creationId xmlns:p14="http://schemas.microsoft.com/office/powerpoint/2010/main" val="69190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。第一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 descr="C:\Users\user\Desktop\未标题-1 拷贝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" y="1092203"/>
            <a:ext cx="2514600" cy="576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 userDrawn="1"/>
        </p:nvSpPr>
        <p:spPr>
          <a:xfrm>
            <a:off x="1257305" y="1700808"/>
            <a:ext cx="553994" cy="2376264"/>
          </a:xfrm>
          <a:prstGeom prst="rect">
            <a:avLst/>
          </a:prstGeom>
          <a:noFill/>
        </p:spPr>
        <p:txBody>
          <a:bodyPr vert="eaVert" wrap="square" lIns="91438" tIns="45719" rIns="91438" bIns="45719" rtlCol="0">
            <a:spAutoFit/>
          </a:bodyPr>
          <a:lstStyle/>
          <a:p>
            <a:pPr algn="ctr"/>
            <a:r>
              <a:rPr lang="zh-CN" altLang="en-US" sz="2400" b="1" kern="0" spc="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人生概述</a:t>
            </a:r>
            <a:endParaRPr lang="en-US" altLang="zh-CN" sz="2400" b="1" kern="0" spc="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1198663" y="1671104"/>
            <a:ext cx="630000" cy="2376000"/>
          </a:xfrm>
          <a:prstGeom prst="rect">
            <a:avLst/>
          </a:prstGeom>
          <a:gradFill>
            <a:gsLst>
              <a:gs pos="33000">
                <a:srgbClr val="2676FF">
                  <a:lumMod val="60000"/>
                  <a:lumOff val="40000"/>
                </a:srgbClr>
              </a:gs>
              <a:gs pos="100000">
                <a:srgbClr val="2676FF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eaVert" lIns="91438" tIns="45719" rIns="91438" bIns="45719" anchor="ctr"/>
          <a:lstStyle/>
          <a:p>
            <a:pPr algn="ctr">
              <a:lnSpc>
                <a:spcPct val="120000"/>
              </a:lnSpc>
            </a:pPr>
            <a:endParaRPr lang="zh-CN" altLang="en-US" sz="1600" ker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298615" y="2348883"/>
            <a:ext cx="493200" cy="2473200"/>
          </a:xfrm>
          <a:prstGeom prst="rect">
            <a:avLst/>
          </a:prstGeom>
          <a:gradFill>
            <a:gsLst>
              <a:gs pos="33000">
                <a:srgbClr val="C00000">
                  <a:lumMod val="60000"/>
                  <a:lumOff val="40000"/>
                </a:srgbClr>
              </a:gs>
              <a:gs pos="100000">
                <a:srgbClr val="C00000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38" tIns="45719" rIns="91438" bIns="179996" anchor="ctr"/>
          <a:lstStyle/>
          <a:p>
            <a:pPr algn="ctr">
              <a:lnSpc>
                <a:spcPct val="120000"/>
              </a:lnSpc>
            </a:pPr>
            <a:endParaRPr lang="zh-CN" altLang="en-US" sz="2800" b="1" kern="0">
              <a:solidFill>
                <a:srgbClr val="F9F9F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xmlns="" id="{7ED314F9-723E-4878-9ECF-0C7B9B314CCE}"/>
              </a:ext>
            </a:extLst>
          </p:cNvPr>
          <p:cNvSpPr txBox="1"/>
          <p:nvPr userDrawn="1"/>
        </p:nvSpPr>
        <p:spPr>
          <a:xfrm>
            <a:off x="298615" y="223740"/>
            <a:ext cx="2646872" cy="46166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EEECE1">
                    <a:lumMod val="2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WEB</a:t>
            </a:r>
            <a:r>
              <a:rPr lang="zh-CN" altLang="en-US" sz="2400" dirty="0">
                <a:solidFill>
                  <a:srgbClr val="EEECE1">
                    <a:lumMod val="2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前端开发</a:t>
            </a:r>
          </a:p>
        </p:txBody>
      </p:sp>
    </p:spTree>
    <p:extLst>
      <p:ext uri="{BB962C8B-B14F-4D97-AF65-F5344CB8AC3E}">
        <p14:creationId xmlns:p14="http://schemas.microsoft.com/office/powerpoint/2010/main" val="3031869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:\Users\user\Desktop\未标题-1 拷贝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" y="1092203"/>
            <a:ext cx="2514600" cy="576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 userDrawn="1"/>
        </p:nvSpPr>
        <p:spPr>
          <a:xfrm>
            <a:off x="298615" y="2348883"/>
            <a:ext cx="493200" cy="2473200"/>
          </a:xfrm>
          <a:prstGeom prst="rect">
            <a:avLst/>
          </a:prstGeom>
          <a:gradFill>
            <a:gsLst>
              <a:gs pos="33000">
                <a:srgbClr val="C00000">
                  <a:lumMod val="60000"/>
                  <a:lumOff val="40000"/>
                </a:srgbClr>
              </a:gs>
              <a:gs pos="100000">
                <a:srgbClr val="C00000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38" tIns="45719" rIns="91438" bIns="179996" anchor="ctr"/>
          <a:lstStyle/>
          <a:p>
            <a:pPr algn="ctr">
              <a:lnSpc>
                <a:spcPct val="120000"/>
              </a:lnSpc>
            </a:pPr>
            <a:endParaRPr lang="zh-CN" altLang="en-US" sz="2800" b="1" kern="0">
              <a:solidFill>
                <a:srgbClr val="F9F9F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1198663" y="1671104"/>
            <a:ext cx="630000" cy="2376000"/>
          </a:xfrm>
          <a:prstGeom prst="rect">
            <a:avLst/>
          </a:prstGeom>
          <a:gradFill>
            <a:gsLst>
              <a:gs pos="33000">
                <a:srgbClr val="6DAA2D">
                  <a:lumMod val="60000"/>
                  <a:lumOff val="40000"/>
                </a:srgbClr>
              </a:gs>
              <a:gs pos="100000">
                <a:srgbClr val="6DAA2D"/>
              </a:gs>
            </a:gsLst>
            <a:lin ang="5400000" scaled="0"/>
          </a:gradFill>
          <a:ln w="3175" cap="flat" cmpd="sng" algn="ctr">
            <a:solidFill>
              <a:srgbClr val="6DAA2D">
                <a:lumMod val="60000"/>
                <a:lumOff val="40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eaVert" lIns="0" tIns="45719" rIns="0" bIns="45719" anchor="ctr"/>
          <a:lstStyle/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zh-CN" altLang="en-US" sz="1600" kern="0">
              <a:solidFill>
                <a:sysClr val="window" lastClr="FFFFFF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xmlns="" id="{8A052954-CFBD-4665-A523-E8BC8CC5A70D}"/>
              </a:ext>
            </a:extLst>
          </p:cNvPr>
          <p:cNvSpPr txBox="1"/>
          <p:nvPr userDrawn="1"/>
        </p:nvSpPr>
        <p:spPr>
          <a:xfrm>
            <a:off x="298615" y="223740"/>
            <a:ext cx="2646872" cy="46166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EEECE1">
                    <a:lumMod val="2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WEB</a:t>
            </a:r>
            <a:r>
              <a:rPr lang="zh-CN" altLang="en-US" sz="2400" dirty="0">
                <a:solidFill>
                  <a:srgbClr val="EEECE1">
                    <a:lumMod val="2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前端开发</a:t>
            </a:r>
          </a:p>
        </p:txBody>
      </p:sp>
    </p:spTree>
    <p:extLst>
      <p:ext uri="{BB962C8B-B14F-4D97-AF65-F5344CB8AC3E}">
        <p14:creationId xmlns:p14="http://schemas.microsoft.com/office/powerpoint/2010/main" val="1088610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仝德志文件，勿删！\03-参考文档\！PPT图片及版面资源\06-PPT精选插图\04-图标\灯笼指示图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06" y="1092203"/>
            <a:ext cx="2514600" cy="576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 userDrawn="1"/>
        </p:nvSpPr>
        <p:spPr>
          <a:xfrm>
            <a:off x="1272545" y="1700808"/>
            <a:ext cx="553994" cy="2376264"/>
          </a:xfrm>
          <a:prstGeom prst="rect">
            <a:avLst/>
          </a:prstGeom>
          <a:noFill/>
        </p:spPr>
        <p:txBody>
          <a:bodyPr vert="eaVert" wrap="square" lIns="91438" tIns="45719" rIns="91438" bIns="45719" rtlCol="0">
            <a:spAutoFit/>
          </a:bodyPr>
          <a:lstStyle/>
          <a:p>
            <a:pPr algn="ctr"/>
            <a:r>
              <a:rPr lang="zh-CN" altLang="en-US" sz="2400" b="1" kern="0" spc="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人生概述</a:t>
            </a:r>
            <a:endParaRPr lang="en-US" altLang="zh-CN" sz="2400" b="1" kern="0" spc="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1213903" y="1671104"/>
            <a:ext cx="630000" cy="2376000"/>
          </a:xfrm>
          <a:prstGeom prst="rect">
            <a:avLst/>
          </a:prstGeom>
          <a:gradFill>
            <a:gsLst>
              <a:gs pos="33000">
                <a:srgbClr val="F68426">
                  <a:lumMod val="60000"/>
                  <a:lumOff val="40000"/>
                </a:srgbClr>
              </a:gs>
              <a:gs pos="100000">
                <a:srgbClr val="F68426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eaVert" lIns="93294" tIns="46647" rIns="93294" bIns="46647" anchor="ctr"/>
          <a:lstStyle/>
          <a:p>
            <a:pPr algn="ctr">
              <a:lnSpc>
                <a:spcPct val="120000"/>
              </a:lnSpc>
            </a:pPr>
            <a:endParaRPr lang="zh-CN" altLang="en-US" sz="1600" kern="0">
              <a:solidFill>
                <a:srgbClr val="F9F9F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297536" y="1628800"/>
            <a:ext cx="492438" cy="2405968"/>
          </a:xfrm>
          <a:prstGeom prst="rect">
            <a:avLst/>
          </a:prstGeom>
          <a:noFill/>
        </p:spPr>
        <p:txBody>
          <a:bodyPr vert="eaVert" wrap="square" lIns="91438" tIns="45719" rIns="91438" bIns="45719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zh-CN" altLang="en-US" sz="2400" b="1" kern="0" spc="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人生规划过程</a:t>
            </a:r>
            <a:endParaRPr lang="en-US" altLang="zh-CN" sz="2400" b="1" kern="0" spc="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xmlns="" id="{5F772C95-6E06-4805-B81F-7B885A48C54C}"/>
              </a:ext>
            </a:extLst>
          </p:cNvPr>
          <p:cNvSpPr txBox="1"/>
          <p:nvPr userDrawn="1"/>
        </p:nvSpPr>
        <p:spPr>
          <a:xfrm>
            <a:off x="470891" y="223740"/>
            <a:ext cx="2646872" cy="46166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EEECE1">
                    <a:lumMod val="2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WEB</a:t>
            </a:r>
            <a:r>
              <a:rPr lang="zh-CN" altLang="en-US" sz="2400" dirty="0">
                <a:solidFill>
                  <a:srgbClr val="EEECE1">
                    <a:lumMod val="2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前端开发</a:t>
            </a:r>
          </a:p>
        </p:txBody>
      </p:sp>
    </p:spTree>
    <p:extLst>
      <p:ext uri="{BB962C8B-B14F-4D97-AF65-F5344CB8AC3E}">
        <p14:creationId xmlns:p14="http://schemas.microsoft.com/office/powerpoint/2010/main" val="1353537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5" descr="C:\Users\user\Desktop\未标题-1 拷贝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" y="1092203"/>
            <a:ext cx="2514600" cy="576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 userDrawn="1"/>
        </p:nvSpPr>
        <p:spPr>
          <a:xfrm>
            <a:off x="1198663" y="1671104"/>
            <a:ext cx="630000" cy="2376000"/>
          </a:xfrm>
          <a:prstGeom prst="rect">
            <a:avLst/>
          </a:prstGeom>
          <a:gradFill>
            <a:gsLst>
              <a:gs pos="33000">
                <a:srgbClr val="F68426">
                  <a:lumMod val="60000"/>
                  <a:lumOff val="40000"/>
                </a:srgbClr>
              </a:gs>
              <a:gs pos="100000">
                <a:srgbClr val="F68426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eaVert" lIns="93294" tIns="46647" rIns="93294" bIns="46647" anchor="ctr"/>
          <a:lstStyle/>
          <a:p>
            <a:pPr algn="ctr">
              <a:lnSpc>
                <a:spcPct val="120000"/>
              </a:lnSpc>
            </a:pPr>
            <a:endParaRPr lang="zh-CN" altLang="en-US" sz="1600" kern="0">
              <a:solidFill>
                <a:srgbClr val="F9F9F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298615" y="2348883"/>
            <a:ext cx="493200" cy="2473200"/>
          </a:xfrm>
          <a:prstGeom prst="rect">
            <a:avLst/>
          </a:prstGeom>
          <a:gradFill>
            <a:gsLst>
              <a:gs pos="33000">
                <a:srgbClr val="C00000">
                  <a:lumMod val="60000"/>
                  <a:lumOff val="40000"/>
                </a:srgbClr>
              </a:gs>
              <a:gs pos="100000">
                <a:srgbClr val="C00000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38" tIns="45719" rIns="91438" bIns="179996" anchor="ctr"/>
          <a:lstStyle/>
          <a:p>
            <a:pPr algn="ctr">
              <a:lnSpc>
                <a:spcPct val="120000"/>
              </a:lnSpc>
            </a:pPr>
            <a:endParaRPr lang="zh-CN" altLang="en-US" sz="2800" b="1" kern="0">
              <a:solidFill>
                <a:srgbClr val="F9F9F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xmlns="" id="{C93A406C-CAC8-4FE2-9DC0-DDC3BCAEA5DA}"/>
              </a:ext>
            </a:extLst>
          </p:cNvPr>
          <p:cNvSpPr txBox="1"/>
          <p:nvPr userDrawn="1"/>
        </p:nvSpPr>
        <p:spPr>
          <a:xfrm>
            <a:off x="298615" y="223740"/>
            <a:ext cx="2646872" cy="46166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EEECE1">
                    <a:lumMod val="2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WEB</a:t>
            </a:r>
            <a:r>
              <a:rPr lang="zh-CN" altLang="en-US" sz="2400" dirty="0">
                <a:solidFill>
                  <a:srgbClr val="EEECE1">
                    <a:lumMod val="2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前端开发</a:t>
            </a:r>
          </a:p>
        </p:txBody>
      </p:sp>
    </p:spTree>
    <p:extLst>
      <p:ext uri="{BB962C8B-B14F-4D97-AF65-F5344CB8AC3E}">
        <p14:creationId xmlns:p14="http://schemas.microsoft.com/office/powerpoint/2010/main" val="4101336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正文。第一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 descr="C:\Users\user\Desktop\未标题-1 拷贝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" y="1092203"/>
            <a:ext cx="2514600" cy="576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 userDrawn="1"/>
        </p:nvSpPr>
        <p:spPr>
          <a:xfrm>
            <a:off x="1257305" y="1700808"/>
            <a:ext cx="553994" cy="2376264"/>
          </a:xfrm>
          <a:prstGeom prst="rect">
            <a:avLst/>
          </a:prstGeom>
          <a:noFill/>
        </p:spPr>
        <p:txBody>
          <a:bodyPr vert="eaVert" wrap="square" lIns="91438" tIns="45719" rIns="91438" bIns="45719" rtlCol="0">
            <a:spAutoFit/>
          </a:bodyPr>
          <a:lstStyle/>
          <a:p>
            <a:pPr algn="ctr"/>
            <a:r>
              <a:rPr lang="zh-CN" altLang="en-US" sz="2400" b="1" kern="0" spc="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人生概述</a:t>
            </a:r>
            <a:endParaRPr lang="en-US" altLang="zh-CN" sz="2400" b="1" kern="0" spc="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1198663" y="1671104"/>
            <a:ext cx="630000" cy="2376000"/>
          </a:xfrm>
          <a:prstGeom prst="rect">
            <a:avLst/>
          </a:prstGeom>
          <a:gradFill>
            <a:gsLst>
              <a:gs pos="33000">
                <a:srgbClr val="2676FF">
                  <a:lumMod val="60000"/>
                  <a:lumOff val="40000"/>
                </a:srgbClr>
              </a:gs>
              <a:gs pos="100000">
                <a:srgbClr val="2676FF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eaVert" lIns="91438" tIns="45719" rIns="91438" bIns="45719" anchor="ctr"/>
          <a:lstStyle/>
          <a:p>
            <a:pPr algn="ctr">
              <a:lnSpc>
                <a:spcPct val="120000"/>
              </a:lnSpc>
            </a:pPr>
            <a:endParaRPr lang="zh-CN" altLang="en-US" sz="1600" ker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298615" y="2348883"/>
            <a:ext cx="493200" cy="2473200"/>
          </a:xfrm>
          <a:prstGeom prst="rect">
            <a:avLst/>
          </a:prstGeom>
          <a:gradFill>
            <a:gsLst>
              <a:gs pos="33000">
                <a:srgbClr val="C00000">
                  <a:lumMod val="60000"/>
                  <a:lumOff val="40000"/>
                </a:srgbClr>
              </a:gs>
              <a:gs pos="100000">
                <a:srgbClr val="C00000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38" tIns="45719" rIns="91438" bIns="179996" anchor="ctr"/>
          <a:lstStyle/>
          <a:p>
            <a:pPr algn="ctr">
              <a:lnSpc>
                <a:spcPct val="120000"/>
              </a:lnSpc>
            </a:pPr>
            <a:endParaRPr lang="zh-CN" altLang="en-US" sz="2800" b="1" kern="0">
              <a:solidFill>
                <a:srgbClr val="F9F9F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xmlns="" id="{9C6A09CD-854A-4E8C-8CF5-2191E24994AB}"/>
              </a:ext>
            </a:extLst>
          </p:cNvPr>
          <p:cNvSpPr txBox="1"/>
          <p:nvPr userDrawn="1"/>
        </p:nvSpPr>
        <p:spPr>
          <a:xfrm>
            <a:off x="364875" y="223740"/>
            <a:ext cx="2646872" cy="46166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EEECE1">
                    <a:lumMod val="2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WEB</a:t>
            </a:r>
            <a:r>
              <a:rPr lang="zh-CN" altLang="en-US" sz="2400" dirty="0">
                <a:solidFill>
                  <a:srgbClr val="EEECE1">
                    <a:lumMod val="25000"/>
                  </a:srgbClr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前端开发</a:t>
            </a:r>
          </a:p>
        </p:txBody>
      </p:sp>
    </p:spTree>
    <p:extLst>
      <p:ext uri="{BB962C8B-B14F-4D97-AF65-F5344CB8AC3E}">
        <p14:creationId xmlns:p14="http://schemas.microsoft.com/office/powerpoint/2010/main" val="2258300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" y="773996"/>
            <a:ext cx="12192000" cy="3600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8" name="燕尾形 7"/>
          <p:cNvSpPr/>
          <p:nvPr userDrawn="1"/>
        </p:nvSpPr>
        <p:spPr bwMode="auto">
          <a:xfrm>
            <a:off x="11452251" y="1030217"/>
            <a:ext cx="238124" cy="375755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燕尾形 8"/>
          <p:cNvSpPr/>
          <p:nvPr userDrawn="1"/>
        </p:nvSpPr>
        <p:spPr bwMode="auto">
          <a:xfrm>
            <a:off x="11258325" y="1030220"/>
            <a:ext cx="238124" cy="375753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806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60" r:id="rId10"/>
    <p:sldLayoutId id="2147483662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226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newsflash/>
        <p:sndAc>
          <p:stSnd>
            <p:snd r:embed="rId2" name="applause.wav"/>
          </p:stSnd>
        </p:sndAc>
      </p:transition>
    </mc:Choice>
    <mc:Fallback xmlns="">
      <p:transition>
        <p:newsflash/>
        <p:sndAc>
          <p:stSnd>
            <p:snd r:embed="rId3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斜纹 10"/>
          <p:cNvSpPr/>
          <p:nvPr/>
        </p:nvSpPr>
        <p:spPr>
          <a:xfrm rot="10800000">
            <a:off x="10847922" y="5849939"/>
            <a:ext cx="1344084" cy="1008063"/>
          </a:xfrm>
          <a:prstGeom prst="diagStrip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21914" tIns="60957" rIns="121914" bIns="60957" anchor="ctr"/>
          <a:lstStyle/>
          <a:p>
            <a:pPr algn="ctr" defTabSz="1219140">
              <a:defRPr/>
            </a:pPr>
            <a:endParaRPr lang="zh-CN" altLang="en-US" sz="2400" kern="0" dirty="0">
              <a:solidFill>
                <a:sysClr val="windowText" lastClr="000000"/>
              </a:solidFill>
              <a:ea typeface="微软雅黑"/>
            </a:endParaRPr>
          </a:p>
        </p:txBody>
      </p:sp>
      <p:sp>
        <p:nvSpPr>
          <p:cNvPr id="14" name="Freeform 7"/>
          <p:cNvSpPr>
            <a:spLocks/>
          </p:cNvSpPr>
          <p:nvPr/>
        </p:nvSpPr>
        <p:spPr bwMode="auto">
          <a:xfrm>
            <a:off x="1220835" y="5409271"/>
            <a:ext cx="3600000" cy="468000"/>
          </a:xfrm>
          <a:prstGeom prst="parallelogram">
            <a:avLst>
              <a:gd name="adj" fmla="val 43830"/>
            </a:avLst>
          </a:prstGeom>
          <a:gradFill>
            <a:gsLst>
              <a:gs pos="33000">
                <a:srgbClr val="2676FF">
                  <a:lumMod val="60000"/>
                  <a:lumOff val="40000"/>
                </a:srgbClr>
              </a:gs>
              <a:gs pos="100000">
                <a:srgbClr val="2676FF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lIns="0" tIns="60957" rIns="0" bIns="60957" anchor="ctr"/>
          <a:lstStyle/>
          <a:p>
            <a:pPr algn="ctr"/>
            <a:r>
              <a:rPr lang="zh-CN" altLang="en-US" sz="2700" b="1" kern="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  <a:ea typeface="微软雅黑" pitchFamily="34" charset="-122"/>
              </a:rPr>
              <a:t>学习</a:t>
            </a:r>
            <a:r>
              <a:rPr lang="zh-CN" altLang="en-US" sz="2700" b="1" kern="0" dirty="0" smtClean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  <a:ea typeface="微软雅黑" pitchFamily="34" charset="-122"/>
              </a:rPr>
              <a:t>目标</a:t>
            </a:r>
            <a:endParaRPr lang="zh-CN" altLang="en-US" sz="2700" b="1" kern="0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5" name="Freeform 7"/>
          <p:cNvSpPr>
            <a:spLocks/>
          </p:cNvSpPr>
          <p:nvPr/>
        </p:nvSpPr>
        <p:spPr bwMode="auto">
          <a:xfrm>
            <a:off x="6383049" y="5409272"/>
            <a:ext cx="3600000" cy="468000"/>
          </a:xfrm>
          <a:prstGeom prst="parallelogram">
            <a:avLst>
              <a:gd name="adj" fmla="val 43830"/>
            </a:avLst>
          </a:prstGeom>
          <a:gradFill>
            <a:gsLst>
              <a:gs pos="33000">
                <a:srgbClr val="F68426">
                  <a:lumMod val="60000"/>
                  <a:lumOff val="40000"/>
                </a:srgbClr>
              </a:gs>
              <a:gs pos="100000">
                <a:srgbClr val="F68426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lIns="0" tIns="60957" rIns="0" bIns="60957" anchor="ctr"/>
          <a:lstStyle/>
          <a:p>
            <a:pPr algn="ctr"/>
            <a:r>
              <a:rPr lang="zh-CN" altLang="en-US" sz="2700" b="1" kern="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  <a:ea typeface="微软雅黑" pitchFamily="34" charset="-122"/>
              </a:rPr>
              <a:t>教学导航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1574792" y="1308332"/>
            <a:ext cx="3134695" cy="3899933"/>
            <a:chOff x="1574787" y="1308331"/>
            <a:chExt cx="3134695" cy="3899933"/>
          </a:xfrm>
        </p:grpSpPr>
        <p:pic>
          <p:nvPicPr>
            <p:cNvPr id="1027" name="Picture 3" descr="C:\Users\user\Desktop\xpic2196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9535" y="1308331"/>
              <a:ext cx="3119947" cy="389993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矩形 1"/>
            <p:cNvSpPr/>
            <p:nvPr/>
          </p:nvSpPr>
          <p:spPr>
            <a:xfrm>
              <a:off x="1574787" y="1308332"/>
              <a:ext cx="3119947" cy="3888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739856" y="1308334"/>
            <a:ext cx="3121051" cy="3899935"/>
            <a:chOff x="6739854" y="1308333"/>
            <a:chExt cx="3121050" cy="3899935"/>
          </a:xfrm>
        </p:grpSpPr>
        <p:pic>
          <p:nvPicPr>
            <p:cNvPr id="1026" name="Picture 2" descr="D:\Teliss_Tong\Doing\new\MX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0957" y="1308333"/>
              <a:ext cx="3119947" cy="389993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矩形 16"/>
            <p:cNvSpPr/>
            <p:nvPr/>
          </p:nvSpPr>
          <p:spPr>
            <a:xfrm>
              <a:off x="6739854" y="1308826"/>
              <a:ext cx="3110400" cy="3888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0" name="矩形 19"/>
          <p:cNvSpPr/>
          <p:nvPr/>
        </p:nvSpPr>
        <p:spPr bwMode="auto">
          <a:xfrm>
            <a:off x="7406375" y="2051522"/>
            <a:ext cx="2379236" cy="314616"/>
          </a:xfrm>
          <a:prstGeom prst="rect">
            <a:avLst/>
          </a:prstGeom>
        </p:spPr>
        <p:txBody>
          <a:bodyPr wrap="square" lIns="91438" tIns="45719" rIns="91438" bIns="45719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lnSpc>
                <a:spcPts val="1680"/>
              </a:lnSpc>
              <a:defRPr/>
            </a:pPr>
            <a:r>
              <a:rPr lang="zh-CN" altLang="en-US" sz="2800" b="1" spc="51" dirty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问题引领</a:t>
            </a:r>
            <a:endParaRPr lang="en-US" altLang="zh-CN" sz="2800" b="1" spc="51" dirty="0">
              <a:ln w="11430"/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7426043" y="2749598"/>
            <a:ext cx="2379236" cy="314616"/>
          </a:xfrm>
          <a:prstGeom prst="rect">
            <a:avLst/>
          </a:prstGeom>
        </p:spPr>
        <p:txBody>
          <a:bodyPr wrap="square" lIns="91438" tIns="45719" rIns="91438" bIns="45719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lnSpc>
                <a:spcPts val="1680"/>
              </a:lnSpc>
              <a:defRPr/>
            </a:pPr>
            <a:r>
              <a:rPr lang="zh-CN" altLang="en-US" sz="2800" b="1" spc="51" dirty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任务导入</a:t>
            </a:r>
            <a:endParaRPr lang="en-US" altLang="zh-CN" sz="2800" b="1" spc="51" dirty="0">
              <a:ln w="11430"/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7421123" y="3412612"/>
            <a:ext cx="2379236" cy="314616"/>
          </a:xfrm>
          <a:prstGeom prst="rect">
            <a:avLst/>
          </a:prstGeom>
        </p:spPr>
        <p:txBody>
          <a:bodyPr wrap="square" lIns="91438" tIns="45719" rIns="91438" bIns="45719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lnSpc>
                <a:spcPts val="1680"/>
              </a:lnSpc>
              <a:defRPr/>
            </a:pPr>
            <a:r>
              <a:rPr lang="zh-CN" altLang="en-US" sz="2800" b="1" spc="51" dirty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知识讲解</a:t>
            </a:r>
            <a:endParaRPr lang="en-US" altLang="zh-CN" sz="2800" b="1" spc="51" dirty="0">
              <a:ln w="11430"/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7440791" y="4080532"/>
            <a:ext cx="2379236" cy="314616"/>
          </a:xfrm>
          <a:prstGeom prst="rect">
            <a:avLst/>
          </a:prstGeom>
        </p:spPr>
        <p:txBody>
          <a:bodyPr wrap="square" lIns="91438" tIns="45719" rIns="91438" bIns="45719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lnSpc>
                <a:spcPts val="1680"/>
              </a:lnSpc>
              <a:defRPr/>
            </a:pPr>
            <a:r>
              <a:rPr lang="zh-CN" altLang="en-US" sz="2800" b="1" spc="51" dirty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课堂练习</a:t>
            </a:r>
            <a:endParaRPr lang="en-US" altLang="zh-CN" sz="2800" b="1" spc="51" dirty="0">
              <a:ln w="11430"/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1633782" y="1671940"/>
            <a:ext cx="3134695" cy="2601544"/>
          </a:xfrm>
          <a:prstGeom prst="rect">
            <a:avLst/>
          </a:prstGeom>
        </p:spPr>
        <p:txBody>
          <a:bodyPr wrap="square" lIns="91438" tIns="45719" rIns="91438" bIns="45719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800" b="1" spc="51" dirty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掌握</a:t>
            </a:r>
            <a:r>
              <a:rPr lang="en-US" altLang="zh-CN" sz="2800" b="1" spc="51" dirty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DOM</a:t>
            </a:r>
            <a:r>
              <a:rPr lang="zh-CN" altLang="en-US" sz="2800" b="1" spc="51" dirty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元素的创建和修改方法，学会应用</a:t>
            </a:r>
            <a:r>
              <a:rPr lang="en-US" altLang="zh-CN" sz="2800" b="1" spc="51" dirty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DOM</a:t>
            </a:r>
            <a:r>
              <a:rPr lang="zh-CN" altLang="en-US" sz="2800" b="1" spc="51" dirty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解决实际问题。</a:t>
            </a:r>
            <a:endParaRPr lang="en-US" altLang="zh-CN" sz="2800" b="1" spc="51" dirty="0">
              <a:ln w="11430"/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126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0" grpId="0"/>
      <p:bldP spid="21" grpId="0"/>
      <p:bldP spid="24" grpId="0"/>
      <p:bldP spid="25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4"/>
          <p:cNvSpPr txBox="1"/>
          <p:nvPr/>
        </p:nvSpPr>
        <p:spPr>
          <a:xfrm>
            <a:off x="273601" y="2463192"/>
            <a:ext cx="615549" cy="2405968"/>
          </a:xfrm>
          <a:prstGeom prst="rect">
            <a:avLst/>
          </a:prstGeom>
          <a:noFill/>
        </p:spPr>
        <p:txBody>
          <a:bodyPr vert="eaVert" wrap="square" lIns="91438" tIns="45719" rIns="91438" bIns="45719" rtlCol="0">
            <a:spAutoFit/>
          </a:bodyPr>
          <a:lstStyle/>
          <a:p>
            <a:pPr algn="ctr"/>
            <a:r>
              <a:rPr lang="zh-CN" altLang="en-US" sz="2800" b="1" kern="0" spc="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问题引领</a:t>
            </a:r>
            <a:endParaRPr lang="en-US" altLang="zh-CN" sz="2800" b="1" kern="0" spc="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 Box 12"/>
          <p:cNvSpPr txBox="1">
            <a:spLocks noChangeArrowheads="1"/>
          </p:cNvSpPr>
          <p:nvPr/>
        </p:nvSpPr>
        <p:spPr bwMode="auto">
          <a:xfrm>
            <a:off x="5418583" y="3015302"/>
            <a:ext cx="5943600" cy="641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3600" dirty="0">
                <a:ea typeface="隶书" pitchFamily="49" charset="-122"/>
              </a:rPr>
              <a:t>DOM</a:t>
            </a:r>
            <a:r>
              <a:rPr lang="zh-CN" altLang="en-US" sz="3600" dirty="0">
                <a:latin typeface="隶书" pitchFamily="49" charset="-122"/>
                <a:ea typeface="隶书" pitchFamily="49" charset="-122"/>
              </a:rPr>
              <a:t>主要应用在哪些方面</a:t>
            </a:r>
            <a:r>
              <a:rPr lang="zh-CN" altLang="en-US" sz="3200" dirty="0">
                <a:latin typeface="隶书" panose="02010509060101010101" pitchFamily="49" charset="-122"/>
                <a:ea typeface="隶书" panose="02010509060101010101" pitchFamily="49" charset="-122"/>
              </a:rPr>
              <a:t>？</a:t>
            </a:r>
            <a:r>
              <a:rPr lang="zh-CN" altLang="en-US" sz="2400" dirty="0">
                <a:latin typeface="隶书" pitchFamily="49" charset="-122"/>
                <a:ea typeface="隶书" pitchFamily="49" charset="-122"/>
              </a:rPr>
              <a:t> </a:t>
            </a:r>
            <a:endParaRPr lang="en-US" altLang="zh-CN" sz="2400" dirty="0">
              <a:latin typeface="隶书" pitchFamily="49" charset="-122"/>
              <a:ea typeface="隶书" pitchFamily="49" charset="-122"/>
            </a:endParaRPr>
          </a:p>
        </p:txBody>
      </p:sp>
      <p:pic>
        <p:nvPicPr>
          <p:cNvPr id="10" name="Picture 6" descr="D:\downloads\tu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51585" y="2329505"/>
            <a:ext cx="2673351" cy="2673351"/>
          </a:xfrm>
          <a:prstGeom prst="rect">
            <a:avLst/>
          </a:prstGeom>
          <a:noFill/>
        </p:spPr>
      </p:pic>
      <p:sp>
        <p:nvSpPr>
          <p:cNvPr id="6" name="矩形 5"/>
          <p:cNvSpPr/>
          <p:nvPr/>
        </p:nvSpPr>
        <p:spPr>
          <a:xfrm>
            <a:off x="2740864" y="1560574"/>
            <a:ext cx="5132107" cy="58477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r>
              <a:rPr lang="en-US" altLang="zh-CN" sz="3200" b="1" dirty="0">
                <a:solidFill>
                  <a:srgbClr val="FF933C"/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sz="3200" b="1" dirty="0">
                <a:solidFill>
                  <a:srgbClr val="FF933C"/>
                </a:solidFill>
                <a:latin typeface="微软雅黑" pitchFamily="34" charset="-122"/>
                <a:ea typeface="微软雅黑" pitchFamily="34" charset="-122"/>
              </a:rPr>
              <a:t>应用实例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0"/>
          <a:stretch/>
        </p:blipFill>
        <p:spPr bwMode="auto">
          <a:xfrm>
            <a:off x="2811600" y="2314800"/>
            <a:ext cx="7030008" cy="3770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email">
            <a:hlinkClick r:id="" action="ppaction://media"/>
            <a:extLst>
              <a:ext uri="{FF2B5EF4-FFF2-40B4-BE49-F238E27FC236}">
                <a16:creationId xmlns:a16="http://schemas.microsoft.com/office/drawing/2014/main" xmlns="" id="{F5B8097A-2197-466D-B9A0-1F5FD23B61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92419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00"/>
                            </p:stCondLst>
                            <p:childTnLst>
                              <p:par>
                                <p:cTn id="17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600"/>
                            </p:stCondLst>
                            <p:childTnLst>
                              <p:par>
                                <p:cTn id="24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600"/>
                            </p:stCondLst>
                            <p:childTnLst>
                              <p:par>
                                <p:cTn id="3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636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9" grpId="0"/>
      <p:bldP spid="9" grpId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4"/>
          <p:cNvSpPr txBox="1"/>
          <p:nvPr/>
        </p:nvSpPr>
        <p:spPr>
          <a:xfrm>
            <a:off x="230775" y="2413945"/>
            <a:ext cx="615549" cy="2405968"/>
          </a:xfrm>
          <a:prstGeom prst="rect">
            <a:avLst/>
          </a:prstGeom>
          <a:noFill/>
        </p:spPr>
        <p:txBody>
          <a:bodyPr vert="eaVert" wrap="square" lIns="91438" tIns="45719" rIns="91438" bIns="45719" rtlCol="0">
            <a:spAutoFit/>
          </a:bodyPr>
          <a:lstStyle/>
          <a:p>
            <a:pPr algn="ctr"/>
            <a:r>
              <a:rPr lang="zh-CN" altLang="en-US" sz="2800" b="1" kern="0" spc="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任务导入</a:t>
            </a:r>
          </a:p>
        </p:txBody>
      </p:sp>
      <p:sp>
        <p:nvSpPr>
          <p:cNvPr id="2" name="矩形 1"/>
          <p:cNvSpPr/>
          <p:nvPr/>
        </p:nvSpPr>
        <p:spPr>
          <a:xfrm>
            <a:off x="2976832" y="1531076"/>
            <a:ext cx="5132107" cy="58477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r>
              <a:rPr lang="en-US" altLang="zh-CN" sz="3200" b="1" dirty="0">
                <a:solidFill>
                  <a:srgbClr val="FF933C"/>
                </a:solidFill>
                <a:latin typeface="微软雅黑" pitchFamily="34" charset="-122"/>
                <a:ea typeface="微软雅黑" pitchFamily="34" charset="-122"/>
              </a:rPr>
              <a:t>DIY</a:t>
            </a:r>
            <a:r>
              <a:rPr lang="zh-CN" altLang="en-US" sz="3200" b="1" dirty="0">
                <a:solidFill>
                  <a:srgbClr val="FF933C"/>
                </a:solidFill>
                <a:latin typeface="微软雅黑" pitchFamily="34" charset="-122"/>
                <a:ea typeface="微软雅黑" pitchFamily="34" charset="-122"/>
              </a:rPr>
              <a:t>留言板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B767086A-5B4E-4F40-ACC2-E21EADC74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302" y="2178425"/>
            <a:ext cx="6618873" cy="3723116"/>
          </a:xfrm>
          <a:prstGeom prst="rect">
            <a:avLst/>
          </a:prstGeom>
        </p:spPr>
      </p:pic>
      <p:pic>
        <p:nvPicPr>
          <p:cNvPr id="6" name="bbs">
            <a:hlinkClick r:id="" action="ppaction://media"/>
            <a:extLst>
              <a:ext uri="{FF2B5EF4-FFF2-40B4-BE49-F238E27FC236}">
                <a16:creationId xmlns:a16="http://schemas.microsoft.com/office/drawing/2014/main" xmlns="" id="{E58924DC-1A51-4032-975D-C1E655DFA3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1825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948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9602848" y="3188077"/>
            <a:ext cx="1746760" cy="1015663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Weaknesses</a:t>
            </a:r>
          </a:p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（劣）</a:t>
            </a:r>
          </a:p>
        </p:txBody>
      </p:sp>
      <p:sp>
        <p:nvSpPr>
          <p:cNvPr id="17" name="TextBox 14"/>
          <p:cNvSpPr txBox="1"/>
          <p:nvPr/>
        </p:nvSpPr>
        <p:spPr>
          <a:xfrm>
            <a:off x="263557" y="2446936"/>
            <a:ext cx="615549" cy="2405968"/>
          </a:xfrm>
          <a:prstGeom prst="rect">
            <a:avLst/>
          </a:prstGeom>
          <a:noFill/>
        </p:spPr>
        <p:txBody>
          <a:bodyPr vert="eaVert" wrap="square" lIns="91438" tIns="45719" rIns="91438" bIns="45719" rtlCol="0">
            <a:spAutoFit/>
          </a:bodyPr>
          <a:lstStyle/>
          <a:p>
            <a:pPr algn="ctr"/>
            <a:r>
              <a:rPr lang="zh-CN" altLang="en-US" sz="2800" b="1" kern="0" spc="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知识讲解</a:t>
            </a:r>
          </a:p>
        </p:txBody>
      </p:sp>
      <p:sp>
        <p:nvSpPr>
          <p:cNvPr id="39" name="Rectangle 4"/>
          <p:cNvSpPr>
            <a:spLocks noChangeArrowheads="1"/>
          </p:cNvSpPr>
          <p:nvPr/>
        </p:nvSpPr>
        <p:spPr bwMode="auto">
          <a:xfrm>
            <a:off x="1975788" y="1802316"/>
            <a:ext cx="8991600" cy="3984422"/>
          </a:xfrm>
          <a:prstGeom prst="rect">
            <a:avLst/>
          </a:prstGeom>
          <a:noFill/>
          <a:ln>
            <a:noFill/>
          </a:ln>
          <a:extLst/>
        </p:spPr>
        <p:txBody>
          <a:bodyPr lIns="91438" tIns="45719" rIns="91438" bIns="45719"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914377" lvl="2" indent="0" eaLnBrk="1" hangingPunct="1">
              <a:buClr>
                <a:srgbClr val="009DD9"/>
              </a:buClr>
              <a:buNone/>
              <a:defRPr/>
            </a:pPr>
            <a:r>
              <a:rPr lang="zh-CN" altLang="en-US" sz="4000" b="1" dirty="0">
                <a:solidFill>
                  <a:srgbClr val="FF933C"/>
                </a:solidFill>
                <a:latin typeface="微软雅黑" pitchFamily="34" charset="-122"/>
                <a:ea typeface="微软雅黑" pitchFamily="34" charset="-122"/>
              </a:rPr>
              <a:t>   创建</a:t>
            </a:r>
            <a:r>
              <a:rPr lang="en-US" altLang="zh-CN" sz="4000" b="1" dirty="0">
                <a:solidFill>
                  <a:srgbClr val="FF933C"/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sz="4000" b="1" dirty="0">
                <a:solidFill>
                  <a:srgbClr val="FF933C"/>
                </a:solidFill>
                <a:latin typeface="微软雅黑" pitchFamily="34" charset="-122"/>
                <a:ea typeface="微软雅黑" pitchFamily="34" charset="-122"/>
              </a:rPr>
              <a:t>元素</a:t>
            </a:r>
            <a:endParaRPr lang="en-US" altLang="zh-CN" sz="4000" kern="0" dirty="0">
              <a:solidFill>
                <a:srgbClr val="000066"/>
              </a:solidFill>
              <a:latin typeface="Times New Roman" pitchFamily="18" charset="0"/>
              <a:ea typeface="隶书" pitchFamily="49" charset="-122"/>
            </a:endParaRPr>
          </a:p>
          <a:p>
            <a:pPr marL="914377" lvl="2" indent="0" eaLnBrk="1" hangingPunct="1">
              <a:buClr>
                <a:srgbClr val="009DD9"/>
              </a:buClr>
              <a:buNone/>
              <a:defRPr/>
            </a:pPr>
            <a:endParaRPr lang="zh-CN" altLang="en-US" sz="1100" kern="0" dirty="0">
              <a:solidFill>
                <a:srgbClr val="000066"/>
              </a:solidFill>
              <a:latin typeface="隶书" pitchFamily="49" charset="-122"/>
              <a:ea typeface="隶书" pitchFamily="49" charset="-122"/>
            </a:endParaRPr>
          </a:p>
          <a:p>
            <a:pPr marL="1600160" lvl="3" indent="-228594" eaLnBrk="1" hangingPunct="1">
              <a:buClr>
                <a:srgbClr val="009DD9"/>
              </a:buClr>
              <a:buSzPct val="70000"/>
              <a:buFont typeface="Wingdings" pitchFamily="2" charset="2"/>
              <a:buChar char="Ø"/>
              <a:defRPr/>
            </a:pPr>
            <a:r>
              <a:rPr lang="zh-CN" altLang="en-US" sz="2800" kern="0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200" kern="0" dirty="0" err="1">
                <a:solidFill>
                  <a:srgbClr val="404040"/>
                </a:solidFill>
                <a:ea typeface="微软雅黑" pitchFamily="34" charset="-122"/>
              </a:rPr>
              <a:t>createElement</a:t>
            </a:r>
            <a:r>
              <a:rPr lang="en-US" altLang="zh-CN" sz="2800" kern="0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2800" kern="0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标签名</a:t>
            </a:r>
            <a:r>
              <a:rPr lang="en-US" altLang="zh-CN" sz="2800" kern="0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)          </a:t>
            </a:r>
            <a:r>
              <a:rPr lang="zh-CN" altLang="en-US" sz="2800" kern="0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创建元素节点</a:t>
            </a:r>
          </a:p>
          <a:p>
            <a:pPr marL="1600160" lvl="3" indent="-228594" eaLnBrk="1" hangingPunct="1">
              <a:buClr>
                <a:srgbClr val="009DD9"/>
              </a:buClr>
              <a:buSzPct val="70000"/>
              <a:buNone/>
              <a:defRPr/>
            </a:pPr>
            <a:endParaRPr lang="en-US" altLang="zh-CN" sz="800" kern="0" dirty="0">
              <a:solidFill>
                <a:srgbClr val="404040"/>
              </a:solidFill>
              <a:ea typeface="微软雅黑" pitchFamily="34" charset="-122"/>
            </a:endParaRPr>
          </a:p>
          <a:p>
            <a:pPr marL="1600160" lvl="3" indent="-228594" eaLnBrk="1" hangingPunct="1">
              <a:buClr>
                <a:srgbClr val="009DD9"/>
              </a:buClr>
              <a:buSzPct val="70000"/>
              <a:buFont typeface="Wingdings" pitchFamily="2" charset="2"/>
              <a:buChar char="Ø"/>
              <a:defRPr/>
            </a:pPr>
            <a:r>
              <a:rPr lang="zh-CN" altLang="en-US" sz="2800" kern="0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200" kern="0" dirty="0" err="1">
                <a:solidFill>
                  <a:srgbClr val="404040"/>
                </a:solidFill>
                <a:ea typeface="微软雅黑" pitchFamily="34" charset="-122"/>
              </a:rPr>
              <a:t>appendChild</a:t>
            </a:r>
            <a:r>
              <a:rPr lang="en-US" altLang="zh-CN" sz="2800" kern="0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2800" kern="0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节点</a:t>
            </a:r>
            <a:r>
              <a:rPr lang="en-US" altLang="zh-CN" sz="2800" kern="0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)	            </a:t>
            </a:r>
            <a:r>
              <a:rPr lang="zh-CN" altLang="en-US" sz="2800" kern="0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添加节点</a:t>
            </a:r>
            <a:endParaRPr lang="en-US" altLang="zh-CN" sz="2800" kern="0" dirty="0">
              <a:solidFill>
                <a:srgbClr val="404040"/>
              </a:solidFill>
              <a:latin typeface="微软雅黑" pitchFamily="34" charset="-122"/>
              <a:ea typeface="微软雅黑" pitchFamily="34" charset="-122"/>
            </a:endParaRPr>
          </a:p>
          <a:p>
            <a:pPr marL="1371566" lvl="3" indent="0" eaLnBrk="1" hangingPunct="1">
              <a:buClr>
                <a:srgbClr val="009DD9"/>
              </a:buClr>
              <a:buSzPct val="70000"/>
              <a:buNone/>
              <a:defRPr/>
            </a:pPr>
            <a:endParaRPr lang="en-US" altLang="zh-CN" sz="800" kern="0" dirty="0">
              <a:solidFill>
                <a:srgbClr val="404040"/>
              </a:solidFill>
              <a:latin typeface="微软雅黑" pitchFamily="34" charset="-122"/>
              <a:ea typeface="微软雅黑" pitchFamily="34" charset="-122"/>
            </a:endParaRPr>
          </a:p>
          <a:p>
            <a:pPr marL="1371566" lvl="3" indent="0" eaLnBrk="1" hangingPunct="1">
              <a:lnSpc>
                <a:spcPct val="150000"/>
              </a:lnSpc>
              <a:spcBef>
                <a:spcPts val="0"/>
              </a:spcBef>
              <a:buClr>
                <a:srgbClr val="009DD9"/>
              </a:buClr>
              <a:buSzPct val="70000"/>
              <a:buNone/>
              <a:defRPr/>
            </a:pPr>
            <a:r>
              <a:rPr lang="zh-CN" altLang="en-US" sz="2400" kern="0" dirty="0">
                <a:solidFill>
                  <a:srgbClr val="404040"/>
                </a:solidFill>
                <a:ea typeface="微软雅黑" pitchFamily="34" charset="-122"/>
              </a:rPr>
              <a:t>示例：为</a:t>
            </a:r>
            <a:r>
              <a:rPr lang="en-US" altLang="zh-CN" sz="2400" kern="0" dirty="0" err="1">
                <a:solidFill>
                  <a:srgbClr val="404040"/>
                </a:solidFill>
                <a:ea typeface="微软雅黑" pitchFamily="34" charset="-122"/>
              </a:rPr>
              <a:t>ul</a:t>
            </a:r>
            <a:r>
              <a:rPr lang="zh-CN" altLang="en-US" sz="2400" kern="0" dirty="0">
                <a:solidFill>
                  <a:srgbClr val="404040"/>
                </a:solidFill>
                <a:ea typeface="微软雅黑" pitchFamily="34" charset="-122"/>
              </a:rPr>
              <a:t>添加一个</a:t>
            </a:r>
            <a:r>
              <a:rPr lang="en-US" altLang="zh-CN" sz="2400" kern="0" dirty="0">
                <a:solidFill>
                  <a:srgbClr val="404040"/>
                </a:solidFill>
                <a:ea typeface="微软雅黑" pitchFamily="34" charset="-122"/>
              </a:rPr>
              <a:t>li</a:t>
            </a:r>
            <a:r>
              <a:rPr lang="zh-CN" altLang="en-US" sz="2400" kern="0" dirty="0">
                <a:solidFill>
                  <a:srgbClr val="404040"/>
                </a:solidFill>
                <a:ea typeface="微软雅黑" pitchFamily="34" charset="-122"/>
              </a:rPr>
              <a:t>元素</a:t>
            </a:r>
            <a:endParaRPr lang="en-US" altLang="zh-CN" sz="2400" kern="0" dirty="0">
              <a:solidFill>
                <a:srgbClr val="404040"/>
              </a:solidFill>
              <a:ea typeface="微软雅黑" pitchFamily="34" charset="-122"/>
            </a:endParaRPr>
          </a:p>
          <a:p>
            <a:pPr marL="1371566" lvl="3" indent="0" eaLnBrk="1" hangingPunct="1">
              <a:lnSpc>
                <a:spcPct val="150000"/>
              </a:lnSpc>
              <a:spcBef>
                <a:spcPts val="0"/>
              </a:spcBef>
              <a:buClr>
                <a:srgbClr val="009DD9"/>
              </a:buClr>
              <a:buSzPct val="70000"/>
              <a:buNone/>
              <a:defRPr/>
            </a:pPr>
            <a:r>
              <a:rPr lang="en-US" altLang="zh-CN" sz="2400" kern="0" dirty="0">
                <a:solidFill>
                  <a:srgbClr val="404040"/>
                </a:solidFill>
                <a:ea typeface="微软雅黑" pitchFamily="34" charset="-122"/>
              </a:rPr>
              <a:t>   var </a:t>
            </a:r>
            <a:r>
              <a:rPr lang="en-US" altLang="zh-CN" sz="2400" kern="0" dirty="0" err="1">
                <a:solidFill>
                  <a:srgbClr val="0F6FC6"/>
                </a:solidFill>
                <a:ea typeface="微软雅黑" pitchFamily="34" charset="-122"/>
              </a:rPr>
              <a:t>oLi</a:t>
            </a:r>
            <a:r>
              <a:rPr lang="en-US" altLang="zh-CN" sz="2400" kern="0" dirty="0">
                <a:solidFill>
                  <a:srgbClr val="404040"/>
                </a:solidFill>
                <a:ea typeface="微软雅黑" pitchFamily="34" charset="-122"/>
              </a:rPr>
              <a:t>=</a:t>
            </a:r>
            <a:r>
              <a:rPr lang="en-US" altLang="zh-CN" sz="2400" kern="0" dirty="0" err="1">
                <a:solidFill>
                  <a:srgbClr val="404040"/>
                </a:solidFill>
                <a:ea typeface="微软雅黑" pitchFamily="34" charset="-122"/>
              </a:rPr>
              <a:t>document.createElement</a:t>
            </a:r>
            <a:r>
              <a:rPr lang="en-US" altLang="zh-CN" sz="2400" kern="0" dirty="0">
                <a:solidFill>
                  <a:srgbClr val="404040"/>
                </a:solidFill>
                <a:ea typeface="微软雅黑" pitchFamily="34" charset="-122"/>
              </a:rPr>
              <a:t>(‘</a:t>
            </a:r>
            <a:r>
              <a:rPr lang="en-US" altLang="zh-CN" sz="2400" kern="0" dirty="0">
                <a:solidFill>
                  <a:srgbClr val="FF0000"/>
                </a:solidFill>
                <a:ea typeface="微软雅黑" pitchFamily="34" charset="-122"/>
              </a:rPr>
              <a:t>li</a:t>
            </a:r>
            <a:r>
              <a:rPr lang="en-US" altLang="zh-CN" sz="2400" kern="0" dirty="0">
                <a:solidFill>
                  <a:srgbClr val="404040"/>
                </a:solidFill>
                <a:ea typeface="微软雅黑" pitchFamily="34" charset="-122"/>
              </a:rPr>
              <a:t>’);</a:t>
            </a:r>
          </a:p>
          <a:p>
            <a:pPr marL="1600160" lvl="3" indent="-228594" eaLnBrk="1" hangingPunct="1">
              <a:lnSpc>
                <a:spcPct val="150000"/>
              </a:lnSpc>
              <a:spcBef>
                <a:spcPts val="0"/>
              </a:spcBef>
              <a:buClr>
                <a:srgbClr val="009DD9"/>
              </a:buClr>
              <a:buSzPct val="70000"/>
              <a:buNone/>
              <a:defRPr/>
            </a:pPr>
            <a:r>
              <a:rPr lang="zh-CN" altLang="en-US" sz="2400" kern="0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en-US" altLang="zh-CN" sz="2400" b="1" kern="0" dirty="0" err="1">
                <a:solidFill>
                  <a:srgbClr val="404040"/>
                </a:solidFill>
                <a:ea typeface="微软雅黑" pitchFamily="34" charset="-122"/>
              </a:rPr>
              <a:t>oUl</a:t>
            </a:r>
            <a:r>
              <a:rPr lang="en-US" altLang="zh-CN" sz="2400" kern="0" dirty="0" err="1">
                <a:solidFill>
                  <a:srgbClr val="404040"/>
                </a:solidFill>
                <a:ea typeface="微软雅黑" pitchFamily="34" charset="-122"/>
              </a:rPr>
              <a:t>.appendChild</a:t>
            </a:r>
            <a:r>
              <a:rPr lang="en-US" altLang="zh-CN" sz="2400" kern="0" dirty="0">
                <a:solidFill>
                  <a:srgbClr val="404040"/>
                </a:solidFill>
                <a:ea typeface="微软雅黑" pitchFamily="34" charset="-122"/>
              </a:rPr>
              <a:t>(</a:t>
            </a:r>
            <a:r>
              <a:rPr lang="en-US" altLang="zh-CN" sz="2400" kern="0" dirty="0" err="1">
                <a:solidFill>
                  <a:srgbClr val="0F6FC6"/>
                </a:solidFill>
                <a:ea typeface="微软雅黑" pitchFamily="34" charset="-122"/>
              </a:rPr>
              <a:t>oLi</a:t>
            </a:r>
            <a:r>
              <a:rPr lang="en-US" altLang="zh-CN" sz="2400" kern="0" dirty="0">
                <a:solidFill>
                  <a:sysClr val="windowText" lastClr="000000"/>
                </a:solidFill>
                <a:ea typeface="微软雅黑" pitchFamily="34" charset="-122"/>
              </a:rPr>
              <a:t>);</a:t>
            </a:r>
          </a:p>
        </p:txBody>
      </p:sp>
      <p:sp>
        <p:nvSpPr>
          <p:cNvPr id="40" name="AutoShape 11"/>
          <p:cNvSpPr>
            <a:spLocks noChangeArrowheads="1"/>
          </p:cNvSpPr>
          <p:nvPr/>
        </p:nvSpPr>
        <p:spPr bwMode="auto">
          <a:xfrm>
            <a:off x="7700616" y="2120432"/>
            <a:ext cx="2438400" cy="762000"/>
          </a:xfrm>
          <a:prstGeom prst="cloudCallout">
            <a:avLst>
              <a:gd name="adj1" fmla="val -46287"/>
              <a:gd name="adj2" fmla="val 66042"/>
            </a:avLst>
          </a:prstGeom>
          <a:solidFill>
            <a:srgbClr val="DBF5F9">
              <a:alpha val="79999"/>
            </a:srgbClr>
          </a:solidFill>
          <a:ln w="9525">
            <a:solidFill>
              <a:srgbClr val="C0F9FC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pPr>
              <a:defRPr/>
            </a:pPr>
            <a:r>
              <a:rPr lang="en-US" altLang="zh-CN" sz="2400" kern="0" dirty="0">
                <a:solidFill>
                  <a:srgbClr val="FF0000"/>
                </a:solidFill>
              </a:rPr>
              <a:t>h2</a:t>
            </a:r>
            <a:endParaRPr lang="en-US" altLang="zh-CN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1" name="Text Box 14"/>
          <p:cNvSpPr txBox="1">
            <a:spLocks noChangeArrowheads="1"/>
          </p:cNvSpPr>
          <p:nvPr/>
        </p:nvSpPr>
        <p:spPr bwMode="auto">
          <a:xfrm>
            <a:off x="8538816" y="2218336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400" kern="0" dirty="0">
                <a:solidFill>
                  <a:srgbClr val="FF0000"/>
                </a:solidFill>
              </a:rPr>
              <a:t>p</a:t>
            </a:r>
          </a:p>
        </p:txBody>
      </p:sp>
      <p:sp>
        <p:nvSpPr>
          <p:cNvPr id="42" name="Text Box 15"/>
          <p:cNvSpPr txBox="1">
            <a:spLocks noChangeArrowheads="1"/>
          </p:cNvSpPr>
          <p:nvPr/>
        </p:nvSpPr>
        <p:spPr bwMode="auto">
          <a:xfrm>
            <a:off x="8919819" y="2218336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400" kern="0" dirty="0">
                <a:solidFill>
                  <a:srgbClr val="FF0000"/>
                </a:solidFill>
              </a:rPr>
              <a:t>div</a:t>
            </a:r>
          </a:p>
        </p:txBody>
      </p:sp>
      <p:sp>
        <p:nvSpPr>
          <p:cNvPr id="43" name="Text Box 16"/>
          <p:cNvSpPr txBox="1">
            <a:spLocks noChangeArrowheads="1"/>
          </p:cNvSpPr>
          <p:nvPr/>
        </p:nvSpPr>
        <p:spPr bwMode="auto">
          <a:xfrm>
            <a:off x="9453216" y="2218336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400" kern="0" dirty="0">
                <a:solidFill>
                  <a:srgbClr val="FF0000"/>
                </a:solidFill>
              </a:rPr>
              <a:t> li</a:t>
            </a:r>
          </a:p>
        </p:txBody>
      </p:sp>
      <p:sp>
        <p:nvSpPr>
          <p:cNvPr id="44" name="AutoShape 8"/>
          <p:cNvSpPr>
            <a:spLocks noChangeArrowheads="1"/>
          </p:cNvSpPr>
          <p:nvPr/>
        </p:nvSpPr>
        <p:spPr bwMode="gray">
          <a:xfrm>
            <a:off x="8195143" y="4031912"/>
            <a:ext cx="3492000" cy="6660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9DD9">
                  <a:tint val="70000"/>
                  <a:satMod val="130000"/>
                </a:srgbClr>
              </a:gs>
              <a:gs pos="43000">
                <a:srgbClr val="009DD9">
                  <a:tint val="44000"/>
                  <a:satMod val="165000"/>
                </a:srgbClr>
              </a:gs>
              <a:gs pos="93000">
                <a:srgbClr val="009DD9">
                  <a:tint val="15000"/>
                  <a:satMod val="165000"/>
                </a:srgbClr>
              </a:gs>
              <a:gs pos="100000">
                <a:srgbClr val="009DD9">
                  <a:tint val="5000"/>
                  <a:satMod val="250000"/>
                </a:srgbClr>
              </a:gs>
            </a:gsLst>
            <a:path path="circle">
              <a:fillToRect l="50000" t="130000" r="50000" b="-30000"/>
            </a:path>
          </a:gradFill>
          <a:ln w="9525" cap="flat" cmpd="sng" algn="ctr">
            <a:noFill/>
            <a:prstDash val="solid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lIns="91438" tIns="45719" rIns="91438" bIns="45719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zh-CN" altLang="en-US" sz="2000" b="1" kern="0" dirty="0">
                <a:solidFill>
                  <a:sysClr val="windowText" lastClr="000000"/>
                </a:solidFill>
                <a:ea typeface="SimSun"/>
              </a:rPr>
              <a:t>父节点</a:t>
            </a:r>
            <a:r>
              <a:rPr lang="en-US" altLang="zh-CN" sz="2000" b="1" kern="0" dirty="0">
                <a:solidFill>
                  <a:sysClr val="windowText" lastClr="000000"/>
                </a:solidFill>
                <a:ea typeface="SimSun"/>
              </a:rPr>
              <a:t>.</a:t>
            </a:r>
            <a:r>
              <a:rPr lang="en-US" altLang="zh-CN" sz="2000" b="1" kern="0" dirty="0" err="1">
                <a:solidFill>
                  <a:sysClr val="windowText" lastClr="000000"/>
                </a:solidFill>
                <a:ea typeface="SimSun"/>
              </a:rPr>
              <a:t>appendChild</a:t>
            </a:r>
            <a:r>
              <a:rPr lang="en-US" altLang="zh-CN" sz="2000" b="1" kern="0" dirty="0">
                <a:solidFill>
                  <a:sysClr val="windowText" lastClr="000000"/>
                </a:solidFill>
                <a:ea typeface="SimSun"/>
              </a:rPr>
              <a:t>(</a:t>
            </a:r>
            <a:r>
              <a:rPr lang="zh-CN" altLang="en-US" sz="2000" b="1" kern="0" dirty="0">
                <a:solidFill>
                  <a:sysClr val="windowText" lastClr="000000"/>
                </a:solidFill>
                <a:ea typeface="SimSun"/>
              </a:rPr>
              <a:t>子节点</a:t>
            </a:r>
            <a:r>
              <a:rPr lang="en-US" altLang="zh-CN" sz="2000" b="1" kern="0" dirty="0">
                <a:solidFill>
                  <a:sysClr val="windowText" lastClr="000000"/>
                </a:solidFill>
                <a:ea typeface="SimSun"/>
              </a:rPr>
              <a:t>)</a:t>
            </a:r>
            <a:endParaRPr lang="zh-CN" altLang="en-US" sz="2000" b="1" kern="0" dirty="0">
              <a:solidFill>
                <a:sysClr val="windowText" lastClr="000000"/>
              </a:solidFill>
              <a:ea typeface="SimSun"/>
            </a:endParaRPr>
          </a:p>
        </p:txBody>
      </p:sp>
      <p:cxnSp>
        <p:nvCxnSpPr>
          <p:cNvPr id="45" name="肘形连接符 44"/>
          <p:cNvCxnSpPr/>
          <p:nvPr/>
        </p:nvCxnSpPr>
        <p:spPr>
          <a:xfrm>
            <a:off x="6922041" y="3859716"/>
            <a:ext cx="1276351" cy="363537"/>
          </a:xfrm>
          <a:prstGeom prst="bentConnector3">
            <a:avLst/>
          </a:prstGeom>
          <a:noFill/>
          <a:ln w="76200" cap="flat" cmpd="sng" algn="ctr">
            <a:solidFill>
              <a:srgbClr val="77B7E7"/>
            </a:solidFill>
            <a:prstDash val="solid"/>
            <a:tailEnd type="arrow"/>
          </a:ln>
          <a:effectLst>
            <a:outerShdw blurRad="57150" dist="38100" dir="5400000" algn="ctr" rotWithShape="0">
              <a:srgbClr val="0F6FC6">
                <a:shade val="9000"/>
                <a:satMod val="105000"/>
                <a:alpha val="48000"/>
              </a:srgbClr>
            </a:outerShdw>
          </a:effectLst>
        </p:spPr>
      </p:cxnSp>
      <p:sp>
        <p:nvSpPr>
          <p:cNvPr id="11" name="矩形 10"/>
          <p:cNvSpPr/>
          <p:nvPr/>
        </p:nvSpPr>
        <p:spPr bwMode="auto">
          <a:xfrm>
            <a:off x="6474717" y="2796027"/>
            <a:ext cx="1143372" cy="473075"/>
          </a:xfrm>
          <a:prstGeom prst="rect">
            <a:avLst/>
          </a:prstGeom>
          <a:gradFill>
            <a:gsLst>
              <a:gs pos="100000">
                <a:srgbClr val="F9B4B1">
                  <a:alpha val="50000"/>
                </a:srgbClr>
              </a:gs>
              <a:gs pos="0">
                <a:srgbClr val="F9E1DB">
                  <a:alpha val="4706"/>
                </a:srgbClr>
              </a:gs>
              <a:gs pos="100000">
                <a:srgbClr val="FEE8E9">
                  <a:alpha val="5000"/>
                </a:srgbClr>
              </a:gs>
              <a:gs pos="100000">
                <a:srgbClr val="FEE7F2"/>
              </a:gs>
            </a:gsLst>
            <a:lin ang="5400000" scaled="0"/>
          </a:gradFill>
          <a:ln w="9525">
            <a:solidFill>
              <a:sysClr val="window" lastClr="FFFFFF">
                <a:lumMod val="65000"/>
              </a:sysClr>
            </a:solidFill>
            <a:round/>
            <a:headEnd/>
            <a:tailEnd/>
          </a:ln>
        </p:spPr>
        <p:txBody>
          <a:bodyPr lIns="91438" tIns="45719" rIns="91438" bIns="45719" anchor="ctr"/>
          <a:lstStyle/>
          <a:p>
            <a:pPr algn="ctr">
              <a:defRPr/>
            </a:pPr>
            <a:endParaRPr lang="zh-CN" altLang="en-US" sz="2400" kern="0">
              <a:solidFill>
                <a:srgbClr val="FF0000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692324" y="5752617"/>
            <a:ext cx="5903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5997784" y="5741042"/>
            <a:ext cx="5903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8283444" y="4782013"/>
            <a:ext cx="264270" cy="406523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24000"/>
                </a:schemeClr>
              </a:gs>
              <a:gs pos="100000">
                <a:srgbClr val="FFE1E1">
                  <a:shade val="100000"/>
                  <a:satMod val="115000"/>
                  <a:alpha val="48000"/>
                </a:srgbClr>
              </a:gs>
            </a:gsLst>
            <a:lin ang="27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3950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1" dur="1000"/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/>
      <p:bldP spid="42" grpId="0"/>
      <p:bldP spid="43" grpId="0"/>
      <p:bldP spid="11" grpId="0" animBg="1"/>
      <p:bldP spid="9" grpId="0" animBg="1"/>
      <p:bldP spid="9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9602848" y="3188077"/>
            <a:ext cx="1746760" cy="1015663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Weaknesses</a:t>
            </a:r>
          </a:p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（劣）</a:t>
            </a:r>
          </a:p>
        </p:txBody>
      </p:sp>
      <p:sp>
        <p:nvSpPr>
          <p:cNvPr id="17" name="TextBox 14"/>
          <p:cNvSpPr txBox="1"/>
          <p:nvPr/>
        </p:nvSpPr>
        <p:spPr>
          <a:xfrm>
            <a:off x="263557" y="2446936"/>
            <a:ext cx="615549" cy="2405968"/>
          </a:xfrm>
          <a:prstGeom prst="rect">
            <a:avLst/>
          </a:prstGeom>
          <a:noFill/>
        </p:spPr>
        <p:txBody>
          <a:bodyPr vert="eaVert" wrap="square" lIns="91438" tIns="45719" rIns="91438" bIns="45719" rtlCol="0">
            <a:spAutoFit/>
          </a:bodyPr>
          <a:lstStyle/>
          <a:p>
            <a:pPr algn="ctr"/>
            <a:r>
              <a:rPr lang="zh-CN" altLang="en-US" sz="2800" b="1" kern="0" spc="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知识讲解</a:t>
            </a:r>
          </a:p>
        </p:txBody>
      </p:sp>
      <p:sp>
        <p:nvSpPr>
          <p:cNvPr id="39" name="Rectangle 4"/>
          <p:cNvSpPr>
            <a:spLocks noChangeArrowheads="1"/>
          </p:cNvSpPr>
          <p:nvPr/>
        </p:nvSpPr>
        <p:spPr bwMode="auto">
          <a:xfrm>
            <a:off x="1975788" y="1802316"/>
            <a:ext cx="8991600" cy="3982627"/>
          </a:xfrm>
          <a:prstGeom prst="rect">
            <a:avLst/>
          </a:prstGeom>
          <a:noFill/>
          <a:ln>
            <a:noFill/>
          </a:ln>
          <a:extLst/>
        </p:spPr>
        <p:txBody>
          <a:bodyPr lIns="91438" tIns="45719" rIns="91438" bIns="45719"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914377" lvl="2" indent="0" eaLnBrk="1" hangingPunct="1">
              <a:buClr>
                <a:srgbClr val="009DD9"/>
              </a:buClr>
              <a:buNone/>
              <a:defRPr/>
            </a:pPr>
            <a:r>
              <a:rPr lang="zh-CN" altLang="en-US" sz="4000" b="1" dirty="0">
                <a:solidFill>
                  <a:srgbClr val="FF933C"/>
                </a:solidFill>
                <a:latin typeface="微软雅黑" pitchFamily="34" charset="-122"/>
                <a:ea typeface="微软雅黑" pitchFamily="34" charset="-122"/>
              </a:rPr>
              <a:t>   插入</a:t>
            </a:r>
            <a:r>
              <a:rPr lang="en-US" altLang="zh-CN" sz="4000" b="1" dirty="0">
                <a:solidFill>
                  <a:srgbClr val="FF933C"/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sz="4000" b="1" dirty="0">
                <a:solidFill>
                  <a:srgbClr val="FF933C"/>
                </a:solidFill>
                <a:latin typeface="微软雅黑" pitchFamily="34" charset="-122"/>
                <a:ea typeface="微软雅黑" pitchFamily="34" charset="-122"/>
              </a:rPr>
              <a:t>元素</a:t>
            </a:r>
            <a:endParaRPr lang="en-US" altLang="zh-CN" sz="4000" kern="0" dirty="0">
              <a:solidFill>
                <a:srgbClr val="000066"/>
              </a:solidFill>
              <a:latin typeface="Times New Roman" pitchFamily="18" charset="0"/>
              <a:ea typeface="隶书" pitchFamily="49" charset="-122"/>
            </a:endParaRPr>
          </a:p>
          <a:p>
            <a:pPr marL="914377" lvl="2" indent="0" eaLnBrk="1" hangingPunct="1">
              <a:buClr>
                <a:srgbClr val="009DD9"/>
              </a:buClr>
              <a:buNone/>
              <a:defRPr/>
            </a:pPr>
            <a:endParaRPr lang="zh-CN" altLang="en-US" sz="1100" kern="0" dirty="0">
              <a:solidFill>
                <a:srgbClr val="000066"/>
              </a:solidFill>
              <a:latin typeface="隶书" pitchFamily="49" charset="-122"/>
              <a:ea typeface="隶书" pitchFamily="49" charset="-122"/>
            </a:endParaRPr>
          </a:p>
          <a:p>
            <a:pPr marL="1600160" lvl="3" indent="-228594" eaLnBrk="1" hangingPunct="1">
              <a:buClr>
                <a:srgbClr val="009DD9"/>
              </a:buClr>
              <a:buSzPct val="70000"/>
              <a:buFont typeface="Wingdings" pitchFamily="2" charset="2"/>
              <a:buChar char="Ø"/>
              <a:defRPr/>
            </a:pPr>
            <a:r>
              <a:rPr lang="en-US" altLang="zh-CN" sz="3200" kern="0" dirty="0" err="1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insertBefore</a:t>
            </a:r>
            <a:r>
              <a:rPr lang="en-US" altLang="zh-CN" sz="2800" kern="0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2800" kern="0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节点</a:t>
            </a:r>
            <a:r>
              <a:rPr lang="en-US" altLang="zh-CN" sz="2800" kern="0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2800" kern="0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原有节点</a:t>
            </a:r>
            <a:r>
              <a:rPr lang="en-US" altLang="zh-CN" sz="2800" kern="0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) </a:t>
            </a:r>
            <a:r>
              <a:rPr lang="zh-CN" altLang="en-US" sz="2800" kern="0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en-US" altLang="zh-CN" sz="2800" kern="0" dirty="0">
              <a:solidFill>
                <a:srgbClr val="404040"/>
              </a:solidFill>
              <a:latin typeface="微软雅黑" pitchFamily="34" charset="-122"/>
              <a:ea typeface="微软雅黑" pitchFamily="34" charset="-122"/>
            </a:endParaRPr>
          </a:p>
          <a:p>
            <a:pPr marL="1600160" lvl="3" indent="-228594" eaLnBrk="1" hangingPunct="1">
              <a:buClr>
                <a:srgbClr val="009DD9"/>
              </a:buClr>
              <a:buSzPct val="70000"/>
              <a:buNone/>
              <a:defRPr/>
            </a:pPr>
            <a:endParaRPr lang="en-US" altLang="zh-CN" sz="800" kern="0" dirty="0">
              <a:solidFill>
                <a:srgbClr val="404040"/>
              </a:solidFill>
              <a:ea typeface="微软雅黑" pitchFamily="34" charset="-122"/>
            </a:endParaRPr>
          </a:p>
          <a:p>
            <a:pPr marL="1371566" lvl="3" indent="0" eaLnBrk="1" hangingPunct="1">
              <a:lnSpc>
                <a:spcPct val="200000"/>
              </a:lnSpc>
              <a:spcBef>
                <a:spcPts val="0"/>
              </a:spcBef>
              <a:buClr>
                <a:srgbClr val="009DD9"/>
              </a:buClr>
              <a:buSzPct val="70000"/>
              <a:buNone/>
              <a:defRPr/>
            </a:pPr>
            <a:r>
              <a:rPr lang="en-US" altLang="zh-CN" sz="2800" kern="0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2800" kern="0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功能：在已有节点前插入一个新的节点</a:t>
            </a:r>
            <a:endParaRPr lang="en-US" altLang="zh-CN" sz="2800" kern="0" dirty="0">
              <a:solidFill>
                <a:srgbClr val="404040"/>
              </a:solidFill>
              <a:latin typeface="微软雅黑" pitchFamily="34" charset="-122"/>
              <a:ea typeface="微软雅黑" pitchFamily="34" charset="-122"/>
            </a:endParaRPr>
          </a:p>
          <a:p>
            <a:pPr marL="1371566" lvl="3" indent="0" eaLnBrk="1" hangingPunct="1">
              <a:lnSpc>
                <a:spcPct val="200000"/>
              </a:lnSpc>
              <a:spcBef>
                <a:spcPts val="0"/>
              </a:spcBef>
              <a:buClr>
                <a:srgbClr val="009DD9"/>
              </a:buClr>
              <a:buSzPct val="70000"/>
              <a:buNone/>
              <a:defRPr/>
            </a:pPr>
            <a:r>
              <a:rPr lang="zh-CN" altLang="en-US" sz="2800" kern="0" dirty="0">
                <a:solidFill>
                  <a:srgbClr val="404040"/>
                </a:solidFill>
                <a:ea typeface="微软雅黑" pitchFamily="34" charset="-122"/>
              </a:rPr>
              <a:t>  示例：留言板发布留言功能改进</a:t>
            </a:r>
            <a:endParaRPr lang="en-US" altLang="zh-CN" sz="2800" kern="0" dirty="0">
              <a:solidFill>
                <a:srgbClr val="404040"/>
              </a:solidFill>
              <a:ea typeface="微软雅黑" pitchFamily="34" charset="-122"/>
            </a:endParaRPr>
          </a:p>
          <a:p>
            <a:pPr marL="1371566" lvl="3" indent="0" eaLnBrk="1" hangingPunct="1">
              <a:buClr>
                <a:srgbClr val="009DD9"/>
              </a:buClr>
              <a:buSzPct val="70000"/>
              <a:buNone/>
              <a:defRPr/>
            </a:pPr>
            <a:endParaRPr lang="en-US" altLang="zh-CN" sz="500" i="1" kern="0" dirty="0">
              <a:solidFill>
                <a:srgbClr val="404040"/>
              </a:solidFill>
              <a:ea typeface="微软雅黑" pitchFamily="34" charset="-122"/>
            </a:endParaRPr>
          </a:p>
          <a:p>
            <a:pPr marL="1371566" lvl="3" indent="0" eaLnBrk="1" hangingPunct="1">
              <a:buClr>
                <a:srgbClr val="009DD9"/>
              </a:buClr>
              <a:buSzPct val="70000"/>
              <a:buNone/>
              <a:defRPr/>
            </a:pPr>
            <a:r>
              <a:rPr lang="en-US" altLang="zh-CN" sz="2800" kern="0" dirty="0">
                <a:solidFill>
                  <a:srgbClr val="404040"/>
                </a:solidFill>
                <a:ea typeface="微软雅黑" pitchFamily="34" charset="-122"/>
              </a:rPr>
              <a:t>   </a:t>
            </a:r>
            <a:endParaRPr lang="zh-CN" altLang="en-US" sz="500" kern="0" dirty="0">
              <a:solidFill>
                <a:srgbClr val="404040"/>
              </a:solidFill>
              <a:ea typeface="微软雅黑" pitchFamily="34" charset="-122"/>
            </a:endParaRPr>
          </a:p>
        </p:txBody>
      </p:sp>
      <p:sp>
        <p:nvSpPr>
          <p:cNvPr id="44" name="AutoShape 8"/>
          <p:cNvSpPr>
            <a:spLocks noChangeArrowheads="1"/>
          </p:cNvSpPr>
          <p:nvPr/>
        </p:nvSpPr>
        <p:spPr bwMode="gray">
          <a:xfrm>
            <a:off x="8507181" y="3036483"/>
            <a:ext cx="1472689" cy="632439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9DD9">
                  <a:tint val="70000"/>
                  <a:satMod val="130000"/>
                </a:srgbClr>
              </a:gs>
              <a:gs pos="43000">
                <a:srgbClr val="009DD9">
                  <a:tint val="44000"/>
                  <a:satMod val="165000"/>
                </a:srgbClr>
              </a:gs>
              <a:gs pos="93000">
                <a:srgbClr val="009DD9">
                  <a:tint val="15000"/>
                  <a:satMod val="165000"/>
                </a:srgbClr>
              </a:gs>
              <a:gs pos="100000">
                <a:srgbClr val="009DD9">
                  <a:tint val="5000"/>
                  <a:satMod val="250000"/>
                </a:srgbClr>
              </a:gs>
            </a:gsLst>
            <a:path path="circle">
              <a:fillToRect l="50000" t="130000" r="50000" b="-30000"/>
            </a:path>
          </a:gradFill>
          <a:ln w="9525" cap="flat" cmpd="sng" algn="ctr">
            <a:noFill/>
            <a:prstDash val="solid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lIns="91438" tIns="45719" rIns="91438" bIns="45719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zh-CN" altLang="en-US" sz="2000" b="1" kern="0" dirty="0">
                <a:solidFill>
                  <a:sysClr val="windowText" lastClr="000000"/>
                </a:solidFill>
                <a:ea typeface="SimSun"/>
              </a:rPr>
              <a:t>新的节点</a:t>
            </a:r>
          </a:p>
        </p:txBody>
      </p:sp>
      <p:cxnSp>
        <p:nvCxnSpPr>
          <p:cNvPr id="45" name="肘形连接符 44"/>
          <p:cNvCxnSpPr>
            <a:cxnSpLocks/>
          </p:cNvCxnSpPr>
          <p:nvPr/>
        </p:nvCxnSpPr>
        <p:spPr>
          <a:xfrm>
            <a:off x="6897516" y="3262373"/>
            <a:ext cx="1608650" cy="242925"/>
          </a:xfrm>
          <a:prstGeom prst="bentConnector3">
            <a:avLst/>
          </a:prstGeom>
          <a:noFill/>
          <a:ln w="76200" cap="flat" cmpd="sng" algn="ctr">
            <a:solidFill>
              <a:srgbClr val="77B7E7"/>
            </a:solidFill>
            <a:prstDash val="solid"/>
            <a:tailEnd type="arrow"/>
          </a:ln>
          <a:effectLst>
            <a:outerShdw blurRad="57150" dist="38100" dir="5400000" algn="ctr" rotWithShape="0">
              <a:srgbClr val="0F6FC6">
                <a:shade val="9000"/>
                <a:satMod val="105000"/>
                <a:alpha val="48000"/>
              </a:srgbClr>
            </a:outerShdw>
          </a:effectLst>
        </p:spPr>
      </p:cxnSp>
      <p:sp>
        <p:nvSpPr>
          <p:cNvPr id="9" name="椭圆 8"/>
          <p:cNvSpPr/>
          <p:nvPr/>
        </p:nvSpPr>
        <p:spPr>
          <a:xfrm>
            <a:off x="6110281" y="2703639"/>
            <a:ext cx="765310" cy="632439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24000"/>
                </a:schemeClr>
              </a:gs>
              <a:gs pos="100000">
                <a:srgbClr val="FFE1E1">
                  <a:shade val="100000"/>
                  <a:satMod val="115000"/>
                  <a:alpha val="48000"/>
                </a:srgbClr>
              </a:gs>
            </a:gsLst>
            <a:lin ang="27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4699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9602848" y="3188077"/>
            <a:ext cx="1746760" cy="1015663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Weaknesses</a:t>
            </a:r>
          </a:p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（劣）</a:t>
            </a:r>
          </a:p>
        </p:txBody>
      </p:sp>
      <p:sp>
        <p:nvSpPr>
          <p:cNvPr id="17" name="TextBox 14"/>
          <p:cNvSpPr txBox="1"/>
          <p:nvPr/>
        </p:nvSpPr>
        <p:spPr>
          <a:xfrm>
            <a:off x="263557" y="2446936"/>
            <a:ext cx="615549" cy="2405968"/>
          </a:xfrm>
          <a:prstGeom prst="rect">
            <a:avLst/>
          </a:prstGeom>
          <a:noFill/>
        </p:spPr>
        <p:txBody>
          <a:bodyPr vert="eaVert" wrap="square" lIns="91438" tIns="45719" rIns="91438" bIns="45719" rtlCol="0">
            <a:spAutoFit/>
          </a:bodyPr>
          <a:lstStyle/>
          <a:p>
            <a:pPr algn="ctr"/>
            <a:r>
              <a:rPr lang="zh-CN" altLang="en-US" sz="2800" b="1" kern="0" spc="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知识讲解</a:t>
            </a:r>
          </a:p>
        </p:txBody>
      </p:sp>
      <p:sp>
        <p:nvSpPr>
          <p:cNvPr id="39" name="Rectangle 4"/>
          <p:cNvSpPr>
            <a:spLocks noChangeArrowheads="1"/>
          </p:cNvSpPr>
          <p:nvPr/>
        </p:nvSpPr>
        <p:spPr bwMode="auto">
          <a:xfrm>
            <a:off x="1975788" y="1802316"/>
            <a:ext cx="8991600" cy="4038026"/>
          </a:xfrm>
          <a:prstGeom prst="rect">
            <a:avLst/>
          </a:prstGeom>
          <a:noFill/>
          <a:ln>
            <a:noFill/>
          </a:ln>
          <a:extLst/>
        </p:spPr>
        <p:txBody>
          <a:bodyPr lIns="91438" tIns="45719" rIns="91438" bIns="45719"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914377" lvl="2" indent="0" eaLnBrk="1" hangingPunct="1">
              <a:buClr>
                <a:srgbClr val="009DD9"/>
              </a:buClr>
              <a:buNone/>
              <a:defRPr/>
            </a:pPr>
            <a:r>
              <a:rPr lang="zh-CN" altLang="en-US" sz="4000" b="1" dirty="0">
                <a:solidFill>
                  <a:srgbClr val="FF933C"/>
                </a:solidFill>
                <a:latin typeface="微软雅黑" pitchFamily="34" charset="-122"/>
                <a:ea typeface="微软雅黑" pitchFamily="34" charset="-122"/>
              </a:rPr>
              <a:t>   删除</a:t>
            </a:r>
            <a:r>
              <a:rPr lang="en-US" altLang="zh-CN" sz="4000" b="1" dirty="0">
                <a:solidFill>
                  <a:srgbClr val="FF933C"/>
                </a:solidFill>
                <a:latin typeface="微软雅黑" pitchFamily="34" charset="-122"/>
                <a:ea typeface="微软雅黑" pitchFamily="34" charset="-122"/>
              </a:rPr>
              <a:t>DOM</a:t>
            </a:r>
            <a:r>
              <a:rPr lang="zh-CN" altLang="en-US" sz="4000" b="1" dirty="0">
                <a:solidFill>
                  <a:srgbClr val="FF933C"/>
                </a:solidFill>
                <a:latin typeface="微软雅黑" pitchFamily="34" charset="-122"/>
                <a:ea typeface="微软雅黑" pitchFamily="34" charset="-122"/>
              </a:rPr>
              <a:t>元素</a:t>
            </a:r>
            <a:endParaRPr lang="en-US" altLang="zh-CN" sz="4000" kern="0" dirty="0">
              <a:solidFill>
                <a:srgbClr val="000066"/>
              </a:solidFill>
              <a:latin typeface="Times New Roman" pitchFamily="18" charset="0"/>
              <a:ea typeface="隶书" pitchFamily="49" charset="-122"/>
            </a:endParaRPr>
          </a:p>
          <a:p>
            <a:pPr marL="914377" lvl="2" indent="0" eaLnBrk="1" hangingPunct="1">
              <a:buClr>
                <a:srgbClr val="009DD9"/>
              </a:buClr>
              <a:buNone/>
              <a:defRPr/>
            </a:pPr>
            <a:endParaRPr lang="zh-CN" altLang="en-US" sz="1100" kern="0" dirty="0">
              <a:solidFill>
                <a:srgbClr val="000066"/>
              </a:solidFill>
              <a:latin typeface="隶书" pitchFamily="49" charset="-122"/>
              <a:ea typeface="隶书" pitchFamily="49" charset="-122"/>
            </a:endParaRPr>
          </a:p>
          <a:p>
            <a:pPr marL="1600160" lvl="3" indent="-228594" eaLnBrk="1" hangingPunct="1">
              <a:buClr>
                <a:srgbClr val="009DD9"/>
              </a:buClr>
              <a:buSzPct val="70000"/>
              <a:buFont typeface="Wingdings" pitchFamily="2" charset="2"/>
              <a:buChar char="Ø"/>
              <a:defRPr/>
            </a:pPr>
            <a:r>
              <a:rPr lang="zh-CN" altLang="en-US" sz="3200" kern="0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200" dirty="0" err="1">
                <a:solidFill>
                  <a:srgbClr val="404040"/>
                </a:solidFill>
                <a:ea typeface="微软雅黑"/>
                <a:cs typeface="Times New Roman" panose="02020603050405020304" pitchFamily="18" charset="0"/>
              </a:rPr>
              <a:t>removeChild</a:t>
            </a:r>
            <a:r>
              <a:rPr lang="en-US" altLang="zh-CN" sz="2800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lang="zh-CN" altLang="en-US" sz="2800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rPr>
              <a:t>节点</a:t>
            </a:r>
            <a:r>
              <a:rPr lang="en-US" altLang="zh-CN" sz="2800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rPr>
              <a:t>)     </a:t>
            </a:r>
          </a:p>
          <a:p>
            <a:pPr marL="1371566" lvl="3" indent="0" eaLnBrk="1" hangingPunct="1">
              <a:lnSpc>
                <a:spcPct val="200000"/>
              </a:lnSpc>
              <a:spcBef>
                <a:spcPts val="0"/>
              </a:spcBef>
              <a:buClr>
                <a:srgbClr val="009DD9"/>
              </a:buClr>
              <a:buSzPct val="70000"/>
              <a:buNone/>
              <a:defRPr/>
            </a:pPr>
            <a:r>
              <a:rPr lang="en-US" altLang="zh-CN" sz="2800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sz="2800" dirty="0">
                <a:solidFill>
                  <a:srgbClr val="404040"/>
                </a:solidFill>
                <a:latin typeface="微软雅黑"/>
                <a:ea typeface="微软雅黑"/>
                <a:cs typeface="微软雅黑"/>
              </a:rPr>
              <a:t>功能：从父节点中删除一个子节点。</a:t>
            </a:r>
            <a:endParaRPr lang="en-US" altLang="zh-CN" sz="2800" dirty="0">
              <a:solidFill>
                <a:srgbClr val="404040"/>
              </a:solidFill>
              <a:latin typeface="微软雅黑"/>
              <a:ea typeface="微软雅黑"/>
              <a:cs typeface="微软雅黑"/>
            </a:endParaRPr>
          </a:p>
          <a:p>
            <a:pPr marL="1371566" lvl="3" indent="0" eaLnBrk="1" hangingPunct="1">
              <a:lnSpc>
                <a:spcPct val="200000"/>
              </a:lnSpc>
              <a:spcBef>
                <a:spcPts val="0"/>
              </a:spcBef>
              <a:buClr>
                <a:srgbClr val="009DD9"/>
              </a:buClr>
              <a:buSzPct val="70000"/>
              <a:buNone/>
              <a:defRPr/>
            </a:pPr>
            <a:r>
              <a:rPr lang="en-US" altLang="zh-CN" sz="2800" kern="0" dirty="0">
                <a:solidFill>
                  <a:srgbClr val="404040"/>
                </a:solidFill>
                <a:latin typeface="微软雅黑"/>
                <a:ea typeface="微软雅黑"/>
              </a:rPr>
              <a:t> </a:t>
            </a:r>
            <a:r>
              <a:rPr lang="zh-CN" altLang="en-US" sz="2800" kern="0" dirty="0">
                <a:solidFill>
                  <a:srgbClr val="404040"/>
                </a:solidFill>
                <a:latin typeface="微软雅黑"/>
                <a:ea typeface="微软雅黑"/>
              </a:rPr>
              <a:t>语法：</a:t>
            </a:r>
            <a:r>
              <a:rPr lang="zh-CN" altLang="en-US" sz="2800" b="1" dirty="0">
                <a:solidFill>
                  <a:srgbClr val="C00000"/>
                </a:solidFill>
              </a:rPr>
              <a:t>父节点</a:t>
            </a:r>
            <a:r>
              <a:rPr lang="en-US" altLang="zh-CN" sz="2800" dirty="0"/>
              <a:t>.</a:t>
            </a:r>
            <a:r>
              <a:rPr lang="en-US" altLang="zh-CN" sz="2800" dirty="0" err="1"/>
              <a:t>removeChild</a:t>
            </a:r>
            <a:r>
              <a:rPr lang="en-US" altLang="zh-CN" sz="2800" dirty="0"/>
              <a:t>(</a:t>
            </a:r>
            <a:r>
              <a:rPr lang="zh-CN" altLang="en-US" sz="2800" dirty="0">
                <a:solidFill>
                  <a:srgbClr val="C00000"/>
                </a:solidFill>
              </a:rPr>
              <a:t>子节点</a:t>
            </a:r>
            <a:r>
              <a:rPr lang="en-US" altLang="zh-CN" sz="2800" dirty="0"/>
              <a:t>)</a:t>
            </a:r>
            <a:endParaRPr lang="zh-CN" altLang="en-US" sz="2800" dirty="0"/>
          </a:p>
          <a:p>
            <a:pPr marL="1371566" lvl="3" indent="0" eaLnBrk="1" hangingPunct="1">
              <a:buClr>
                <a:srgbClr val="009DD9"/>
              </a:buClr>
              <a:buSzPct val="70000"/>
              <a:buNone/>
              <a:defRPr/>
            </a:pPr>
            <a:endParaRPr lang="zh-CN" altLang="en-US" sz="2800" kern="0" dirty="0">
              <a:solidFill>
                <a:srgbClr val="404040"/>
              </a:solidFill>
              <a:latin typeface="微软雅黑" pitchFamily="34" charset="-122"/>
              <a:ea typeface="微软雅黑" pitchFamily="34" charset="-122"/>
            </a:endParaRPr>
          </a:p>
          <a:p>
            <a:pPr marL="1600160" lvl="3" indent="-228594" eaLnBrk="1" hangingPunct="1">
              <a:buClr>
                <a:srgbClr val="009DD9"/>
              </a:buClr>
              <a:buSzPct val="70000"/>
              <a:buNone/>
              <a:defRPr/>
            </a:pPr>
            <a:endParaRPr lang="en-US" altLang="zh-CN" sz="800" kern="0" dirty="0">
              <a:solidFill>
                <a:srgbClr val="404040"/>
              </a:solidFill>
              <a:ea typeface="微软雅黑" pitchFamily="34" charset="-122"/>
            </a:endParaRPr>
          </a:p>
          <a:p>
            <a:pPr marL="1600160" lvl="3" indent="-228594" eaLnBrk="1" hangingPunct="1">
              <a:buClr>
                <a:srgbClr val="009DD9"/>
              </a:buClr>
              <a:buSzPct val="70000"/>
              <a:buFont typeface="Wingdings" pitchFamily="2" charset="2"/>
              <a:buChar char="Ø"/>
              <a:defRPr/>
            </a:pPr>
            <a:endParaRPr lang="en-US" altLang="zh-CN" sz="800" kern="0" dirty="0">
              <a:solidFill>
                <a:srgbClr val="40404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27130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​​ 5"/>
          <p:cNvSpPr>
            <a:spLocks noChangeArrowheads="1"/>
          </p:cNvSpPr>
          <p:nvPr/>
        </p:nvSpPr>
        <p:spPr bwMode="auto">
          <a:xfrm>
            <a:off x="2" y="740707"/>
            <a:ext cx="12217476" cy="4128459"/>
          </a:xfrm>
          <a:prstGeom prst="rect">
            <a:avLst/>
          </a:prstGeom>
          <a:solidFill>
            <a:srgbClr val="00ADDC"/>
          </a:solidFill>
          <a:ln w="9525" cmpd="sng">
            <a:noFill/>
            <a:miter lim="800000"/>
            <a:headEnd/>
            <a:tailEnd/>
          </a:ln>
        </p:spPr>
        <p:txBody>
          <a:bodyPr lIns="383882" tIns="60941" rIns="121884" bIns="60941" anchor="b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z="37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57" name="WordArt 3"/>
          <p:cNvSpPr>
            <a:spLocks noChangeArrowheads="1" noChangeShapeType="1"/>
          </p:cNvSpPr>
          <p:nvPr/>
        </p:nvSpPr>
        <p:spPr bwMode="auto">
          <a:xfrm>
            <a:off x="2493502" y="1887412"/>
            <a:ext cx="7204995" cy="1729848"/>
          </a:xfrm>
          <a:prstGeom prst="rect">
            <a:avLst/>
          </a:prstGeom>
        </p:spPr>
        <p:txBody>
          <a:bodyPr wrap="none" lIns="121914" tIns="60957" rIns="121914" bIns="60957" fromWordArt="1">
            <a:prstTxWarp prst="textDeflate">
              <a:avLst>
                <a:gd name="adj" fmla="val 28421"/>
              </a:avLst>
            </a:prstTxWarp>
          </a:bodyPr>
          <a:lstStyle/>
          <a:p>
            <a:pPr algn="ctr"/>
            <a:r>
              <a:rPr lang="zh-CN" altLang="en-US" sz="4800" b="1" kern="10" dirty="0">
                <a:ln w="3810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107763" dir="2700000" algn="ctr" rotWithShape="0">
                    <a:srgbClr val="868686">
                      <a:alpha val="50000"/>
                    </a:srgbClr>
                  </a:outerShdw>
                </a:effectLst>
                <a:latin typeface="+mn-ea"/>
                <a:cs typeface="+mn-ea"/>
              </a:rPr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67563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4206</TotalTime>
  <Words>167</Words>
  <Application>Microsoft Office PowerPoint</Application>
  <PresentationFormat>宽屏</PresentationFormat>
  <Paragraphs>51</Paragraphs>
  <Slides>8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2" baseType="lpstr">
      <vt:lpstr>ＭＳ Ｐゴシック</vt:lpstr>
      <vt:lpstr>经典繁仿黑</vt:lpstr>
      <vt:lpstr>隶书</vt:lpstr>
      <vt:lpstr>宋体</vt:lpstr>
      <vt:lpstr>宋体</vt:lpstr>
      <vt:lpstr>微软雅黑</vt:lpstr>
      <vt:lpstr>Arial</vt:lpstr>
      <vt:lpstr>Calibri</vt:lpstr>
      <vt:lpstr>Impact</vt:lpstr>
      <vt:lpstr>Tahoma</vt:lpstr>
      <vt:lpstr>Times New Roman</vt:lpstr>
      <vt:lpstr>Wingdings</vt:lpstr>
      <vt:lpstr>Wingdings 2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 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user</cp:lastModifiedBy>
  <cp:revision>772</cp:revision>
  <dcterms:created xsi:type="dcterms:W3CDTF">2013-07-03T13:34:38Z</dcterms:created>
  <dcterms:modified xsi:type="dcterms:W3CDTF">2018-12-07T00:19:27Z</dcterms:modified>
</cp:coreProperties>
</file>